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6" r:id="rId1"/>
  </p:sldMasterIdLst>
  <p:notesMasterIdLst>
    <p:notesMasterId r:id="rId53"/>
  </p:notesMasterIdLst>
  <p:sldIdLst>
    <p:sldId id="434" r:id="rId2"/>
    <p:sldId id="435" r:id="rId3"/>
    <p:sldId id="436" r:id="rId4"/>
    <p:sldId id="256" r:id="rId5"/>
    <p:sldId id="260" r:id="rId6"/>
    <p:sldId id="261" r:id="rId7"/>
    <p:sldId id="262" r:id="rId8"/>
    <p:sldId id="263" r:id="rId9"/>
    <p:sldId id="266" r:id="rId10"/>
    <p:sldId id="265" r:id="rId11"/>
    <p:sldId id="268" r:id="rId12"/>
    <p:sldId id="269" r:id="rId13"/>
    <p:sldId id="270" r:id="rId14"/>
    <p:sldId id="272" r:id="rId15"/>
    <p:sldId id="273" r:id="rId16"/>
    <p:sldId id="274" r:id="rId17"/>
    <p:sldId id="275" r:id="rId18"/>
    <p:sldId id="277" r:id="rId19"/>
    <p:sldId id="281" r:id="rId20"/>
    <p:sldId id="282" r:id="rId21"/>
    <p:sldId id="283" r:id="rId22"/>
    <p:sldId id="284" r:id="rId23"/>
    <p:sldId id="286" r:id="rId24"/>
    <p:sldId id="287" r:id="rId25"/>
    <p:sldId id="289" r:id="rId26"/>
    <p:sldId id="291" r:id="rId27"/>
    <p:sldId id="298" r:id="rId28"/>
    <p:sldId id="299" r:id="rId29"/>
    <p:sldId id="301" r:id="rId30"/>
    <p:sldId id="302" r:id="rId31"/>
    <p:sldId id="303" r:id="rId32"/>
    <p:sldId id="492" r:id="rId33"/>
    <p:sldId id="381" r:id="rId34"/>
    <p:sldId id="382" r:id="rId35"/>
    <p:sldId id="448" r:id="rId36"/>
    <p:sldId id="383" r:id="rId37"/>
    <p:sldId id="385" r:id="rId38"/>
    <p:sldId id="386" r:id="rId39"/>
    <p:sldId id="387" r:id="rId40"/>
    <p:sldId id="388" r:id="rId41"/>
    <p:sldId id="389" r:id="rId42"/>
    <p:sldId id="390" r:id="rId43"/>
    <p:sldId id="392" r:id="rId44"/>
    <p:sldId id="449" r:id="rId45"/>
    <p:sldId id="452" r:id="rId46"/>
    <p:sldId id="487" r:id="rId47"/>
    <p:sldId id="397" r:id="rId48"/>
    <p:sldId id="454" r:id="rId49"/>
    <p:sldId id="455" r:id="rId50"/>
    <p:sldId id="462" r:id="rId51"/>
    <p:sldId id="401" r:id="rId52"/>
  </p:sldIdLst>
  <p:sldSz cx="9144000" cy="6858000" type="screen4x3"/>
  <p:notesSz cx="6858000" cy="9144000"/>
  <p:embeddedFontLst>
    <p:embeddedFont>
      <p:font typeface="Calibri" pitchFamily="34" charset="0"/>
      <p:regular r:id="rId54"/>
      <p:bold r:id="rId55"/>
      <p:italic r:id="rId56"/>
      <p:boldItalic r:id="rId57"/>
    </p:embeddedFont>
    <p:embeddedFont>
      <p:font typeface="Futura BdCn BT" pitchFamily="34" charset="0"/>
      <p:regular r:id="rId58"/>
      <p:italic r:id="rId59"/>
    </p:embeddedFont>
    <p:embeddedFont>
      <p:font typeface="Papyrus" pitchFamily="66" charset="0"/>
      <p:regular r:id="rId60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FF66"/>
    <a:srgbClr val="C86664"/>
    <a:srgbClr val="CE7674"/>
    <a:srgbClr val="EBD091"/>
    <a:srgbClr val="006600"/>
    <a:srgbClr val="F6F7DF"/>
    <a:srgbClr val="FFCC00"/>
    <a:srgbClr val="03022C"/>
    <a:srgbClr val="007033"/>
    <a:srgbClr val="A00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84" autoAdjust="0"/>
    <p:restoredTop sz="94645" autoAdjust="0"/>
  </p:normalViewPr>
  <p:slideViewPr>
    <p:cSldViewPr snapToGrid="0">
      <p:cViewPr>
        <p:scale>
          <a:sx n="77" d="100"/>
          <a:sy n="77" d="100"/>
        </p:scale>
        <p:origin x="-936" y="-6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3897E1-FE09-431B-9CFC-1C5C39F9C015}" type="datetimeFigureOut">
              <a:rPr lang="de-DE" smtClean="0"/>
              <a:t>30.11.2012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9D00C2-85F8-46C7-A47E-60ED97DE113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5090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  <p:sp>
        <p:nvSpPr>
          <p:cNvPr id="102404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A7F50D7-405C-42B5-BE68-B3830940CD2E}" type="slidenum">
              <a:rPr lang="de-CH" smtClean="0"/>
              <a:pPr eaLnBrk="1" hangingPunct="1"/>
              <a:t>24</a:t>
            </a:fld>
            <a:endParaRPr lang="de-CH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  <p:sp>
        <p:nvSpPr>
          <p:cNvPr id="1054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FB08BA8-2687-4A66-8123-D449C92EF20F}" type="slidenum">
              <a:rPr lang="de-CH" smtClean="0"/>
              <a:pPr eaLnBrk="1" hangingPunct="1"/>
              <a:t>27</a:t>
            </a:fld>
            <a:endParaRPr lang="de-CH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  <p:sp>
        <p:nvSpPr>
          <p:cNvPr id="1054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FB08BA8-2687-4A66-8123-D449C92EF20F}" type="slidenum">
              <a:rPr lang="de-CH" smtClean="0"/>
              <a:pPr eaLnBrk="1" hangingPunct="1"/>
              <a:t>28</a:t>
            </a:fld>
            <a:endParaRPr lang="de-CH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43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45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46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51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30.11.2012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05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30.11.2012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0584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30.11.2012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9754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04248" y="6381328"/>
            <a:ext cx="2133600" cy="365125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C39E0062-9667-4558-8311-923AAE9EBFD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7738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04248" y="6381328"/>
            <a:ext cx="2133600" cy="365125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C39E0062-9667-4558-8311-923AAE9EBFD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7738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2B80CDFA-D148-4DAA-9B47-17182BAC91BA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946029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2B80CDFA-D148-4DAA-9B47-17182BAC91BA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946029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2B80CDFA-D148-4DAA-9B47-17182BAC91BA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946029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2B80CDFA-D148-4DAA-9B47-17182BAC91BA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946029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2809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39E0062-9667-4558-8311-923AAE9EBFD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9867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30.11.2012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567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30.11.2012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4153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2765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30.11.2012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103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30.11.2012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1440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30.11.2012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2669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30.11.2012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0494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0043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81" r:id="rId13"/>
    <p:sldLayoutId id="2147483682" r:id="rId14"/>
    <p:sldLayoutId id="2147483683" r:id="rId15"/>
    <p:sldLayoutId id="2147483684" r:id="rId16"/>
    <p:sldLayoutId id="2147483686" r:id="rId17"/>
    <p:sldLayoutId id="2147483687" r:id="rId1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7.jpeg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1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6" Type="http://schemas.openxmlformats.org/officeDocument/2006/relationships/image" Target="../media/image56.png"/><Relationship Id="rId5" Type="http://schemas.openxmlformats.org/officeDocument/2006/relationships/hyperlink" Target="http://www.youtube.com/watch?v=Ehlw-9PJkIE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5" Type="http://schemas.openxmlformats.org/officeDocument/2006/relationships/image" Target="../media/image25.pn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5-proze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1345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66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zielkar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28800"/>
            <a:ext cx="6743786" cy="507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39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D:\#-data-sss\##Motivationstag\steuer-2010-gros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-99392"/>
            <a:ext cx="7380312" cy="1044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956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D:\#-data-sss\#TCE\##Tournee\Vortrag\Bilder\steuer-2010-klein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37959"/>
            <a:ext cx="4223253" cy="542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59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32762" y="2802755"/>
            <a:ext cx="9171157" cy="83099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8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Aber WARUM funktioniert das?</a:t>
            </a:r>
            <a:endParaRPr lang="de-AT" sz="24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03045" y="3218378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83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1"/>
          <p:cNvSpPr txBox="1"/>
          <p:nvPr/>
        </p:nvSpPr>
        <p:spPr>
          <a:xfrm>
            <a:off x="2802" y="2734685"/>
            <a:ext cx="91411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5400" b="1" smtClean="0">
                <a:solidFill>
                  <a:schemeClr val="tx2"/>
                </a:solidFill>
              </a:rPr>
              <a:t>Unsere Wahrnehmung trügt:</a:t>
            </a:r>
            <a:endParaRPr lang="de-DE" sz="5400" b="1">
              <a:solidFill>
                <a:schemeClr val="tx2"/>
              </a:solidFill>
            </a:endParaRPr>
          </a:p>
        </p:txBody>
      </p:sp>
      <p:grpSp>
        <p:nvGrpSpPr>
          <p:cNvPr id="10" name="Gruppieren 9"/>
          <p:cNvGrpSpPr/>
          <p:nvPr/>
        </p:nvGrpSpPr>
        <p:grpSpPr>
          <a:xfrm rot="630089">
            <a:off x="1947048" y="3622732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11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2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3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229772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1476552-BA87-416C-8993-DE5C9F6367E4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15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17411" name="Picture 2" descr="ATT-0-04637FCB270FA54C9FCAC124CC1BDD7A-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803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gallery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2CB9D31-8ED4-47DA-8FC5-6737BB39A033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16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18435" name="Picture 7" descr="ATT-4-91906CDEAF6D8E47AE2540FB53482436-image0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6394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2DB9CDF-8ACA-474C-97DD-BEA321965B2A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17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19459" name="Picture 2" descr="D:\#-data-sss\#TCE\##Tournee\Vortrag\lini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414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4F39A9-5C55-4E3E-B001-29BDDF505C96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18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21508" name="Picture 2" descr="D:\#-data-sss\#TCE\##Tournee\Vortrag\les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180975"/>
            <a:ext cx="9105900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398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1"/>
          <p:cNvSpPr txBox="1"/>
          <p:nvPr/>
        </p:nvSpPr>
        <p:spPr>
          <a:xfrm>
            <a:off x="-56662" y="2611574"/>
            <a:ext cx="91411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6600" b="1" smtClean="0">
                <a:solidFill>
                  <a:schemeClr val="tx2"/>
                </a:solidFill>
              </a:rPr>
              <a:t>Und so </a:t>
            </a:r>
            <a:r>
              <a:rPr lang="de-DE" sz="6600" b="1">
                <a:solidFill>
                  <a:schemeClr val="tx2"/>
                </a:solidFill>
              </a:rPr>
              <a:t>funktioniert es:</a:t>
            </a:r>
          </a:p>
        </p:txBody>
      </p:sp>
      <p:grpSp>
        <p:nvGrpSpPr>
          <p:cNvPr id="10" name="Gruppieren 9"/>
          <p:cNvGrpSpPr/>
          <p:nvPr/>
        </p:nvGrpSpPr>
        <p:grpSpPr>
          <a:xfrm rot="630089">
            <a:off x="1947048" y="3622732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11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2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3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11247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5-proze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1345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5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A0000F"/>
              </a:solidFill>
            </a:endParaRPr>
          </a:p>
        </p:txBody>
      </p:sp>
      <p:pic>
        <p:nvPicPr>
          <p:cNvPr id="7" name="brain-power-poi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" y="1142681"/>
            <a:ext cx="9143997" cy="4572638"/>
          </a:xfrm>
          <a:prstGeom prst="rect">
            <a:avLst/>
          </a:prstGeom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-2" y="404664"/>
            <a:ext cx="91415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600" b="1" smtClean="0">
                <a:solidFill>
                  <a:srgbClr val="FFFF00"/>
                </a:solidFill>
                <a:latin typeface="+mj-lt"/>
                <a:cs typeface="Arial" pitchFamily="34" charset="0"/>
              </a:rPr>
              <a:t>400.000.000.000 </a:t>
            </a:r>
            <a:r>
              <a:rPr lang="de-CH" sz="3600" b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Bits</a:t>
            </a:r>
            <a:r>
              <a:rPr lang="de-CH" sz="3600" b="1" smtClean="0">
                <a:solidFill>
                  <a:srgbClr val="FFFF00"/>
                </a:solidFill>
                <a:latin typeface="+mj-lt"/>
                <a:cs typeface="Arial" pitchFamily="34" charset="0"/>
              </a:rPr>
              <a:t> </a:t>
            </a:r>
            <a:r>
              <a:rPr lang="de-CH" sz="3600" b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pro Sekunde…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6410" y="5805264"/>
            <a:ext cx="91415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600" b="1" smtClean="0">
                <a:solidFill>
                  <a:srgbClr val="FFFF00"/>
                </a:solidFill>
                <a:latin typeface="+mj-lt"/>
                <a:cs typeface="Arial" pitchFamily="34" charset="0"/>
              </a:rPr>
              <a:t>2.000</a:t>
            </a:r>
            <a:r>
              <a:rPr lang="de-CH" sz="3600" b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 Bits pro Sekunde… </a:t>
            </a:r>
          </a:p>
        </p:txBody>
      </p:sp>
      <p:sp>
        <p:nvSpPr>
          <p:cNvPr id="12" name="Freeform 28"/>
          <p:cNvSpPr>
            <a:spLocks noEditPoints="1"/>
          </p:cNvSpPr>
          <p:nvPr/>
        </p:nvSpPr>
        <p:spPr bwMode="auto">
          <a:xfrm rot="6582417">
            <a:off x="5273660" y="3096843"/>
            <a:ext cx="4964064" cy="992814"/>
          </a:xfrm>
          <a:custGeom>
            <a:avLst/>
            <a:gdLst>
              <a:gd name="T0" fmla="*/ 3563 w 4871"/>
              <a:gd name="T1" fmla="*/ 752 h 971"/>
              <a:gd name="T2" fmla="*/ 4195 w 4871"/>
              <a:gd name="T3" fmla="*/ 438 h 971"/>
              <a:gd name="T4" fmla="*/ 4025 w 4871"/>
              <a:gd name="T5" fmla="*/ 409 h 971"/>
              <a:gd name="T6" fmla="*/ 3608 w 4871"/>
              <a:gd name="T7" fmla="*/ 612 h 971"/>
              <a:gd name="T8" fmla="*/ 470 w 4871"/>
              <a:gd name="T9" fmla="*/ 899 h 971"/>
              <a:gd name="T10" fmla="*/ 389 w 4871"/>
              <a:gd name="T11" fmla="*/ 822 h 971"/>
              <a:gd name="T12" fmla="*/ 19 w 4871"/>
              <a:gd name="T13" fmla="*/ 971 h 971"/>
              <a:gd name="T14" fmla="*/ 3065 w 4871"/>
              <a:gd name="T15" fmla="*/ 177 h 971"/>
              <a:gd name="T16" fmla="*/ 4054 w 4871"/>
              <a:gd name="T17" fmla="*/ 237 h 971"/>
              <a:gd name="T18" fmla="*/ 4231 w 4871"/>
              <a:gd name="T19" fmla="*/ 13 h 971"/>
              <a:gd name="T20" fmla="*/ 4805 w 4871"/>
              <a:gd name="T21" fmla="*/ 534 h 971"/>
              <a:gd name="T22" fmla="*/ 4830 w 4871"/>
              <a:gd name="T23" fmla="*/ 610 h 971"/>
              <a:gd name="T24" fmla="*/ 4791 w 4871"/>
              <a:gd name="T25" fmla="*/ 572 h 971"/>
              <a:gd name="T26" fmla="*/ 4665 w 4871"/>
              <a:gd name="T27" fmla="*/ 552 h 971"/>
              <a:gd name="T28" fmla="*/ 4755 w 4871"/>
              <a:gd name="T29" fmla="*/ 571 h 971"/>
              <a:gd name="T30" fmla="*/ 4410 w 4871"/>
              <a:gd name="T31" fmla="*/ 365 h 971"/>
              <a:gd name="T32" fmla="*/ 4542 w 4871"/>
              <a:gd name="T33" fmla="*/ 425 h 971"/>
              <a:gd name="T34" fmla="*/ 4547 w 4871"/>
              <a:gd name="T35" fmla="*/ 457 h 971"/>
              <a:gd name="T36" fmla="*/ 4662 w 4871"/>
              <a:gd name="T37" fmla="*/ 435 h 971"/>
              <a:gd name="T38" fmla="*/ 4135 w 4871"/>
              <a:gd name="T39" fmla="*/ 191 h 971"/>
              <a:gd name="T40" fmla="*/ 4154 w 4871"/>
              <a:gd name="T41" fmla="*/ 257 h 971"/>
              <a:gd name="T42" fmla="*/ 4340 w 4871"/>
              <a:gd name="T43" fmla="*/ 304 h 971"/>
              <a:gd name="T44" fmla="*/ 4403 w 4871"/>
              <a:gd name="T45" fmla="*/ 298 h 971"/>
              <a:gd name="T46" fmla="*/ 4421 w 4871"/>
              <a:gd name="T47" fmla="*/ 331 h 971"/>
              <a:gd name="T48" fmla="*/ 4372 w 4871"/>
              <a:gd name="T49" fmla="*/ 360 h 971"/>
              <a:gd name="T50" fmla="*/ 4372 w 4871"/>
              <a:gd name="T51" fmla="*/ 360 h 971"/>
              <a:gd name="T52" fmla="*/ 4350 w 4871"/>
              <a:gd name="T53" fmla="*/ 433 h 971"/>
              <a:gd name="T54" fmla="*/ 4344 w 4871"/>
              <a:gd name="T55" fmla="*/ 421 h 971"/>
              <a:gd name="T56" fmla="*/ 4336 w 4871"/>
              <a:gd name="T57" fmla="*/ 415 h 971"/>
              <a:gd name="T58" fmla="*/ 4258 w 4871"/>
              <a:gd name="T59" fmla="*/ 413 h 971"/>
              <a:gd name="T60" fmla="*/ 4333 w 4871"/>
              <a:gd name="T61" fmla="*/ 340 h 971"/>
              <a:gd name="T62" fmla="*/ 4229 w 4871"/>
              <a:gd name="T63" fmla="*/ 326 h 971"/>
              <a:gd name="T64" fmla="*/ 4237 w 4871"/>
              <a:gd name="T65" fmla="*/ 383 h 971"/>
              <a:gd name="T66" fmla="*/ 4083 w 4871"/>
              <a:gd name="T67" fmla="*/ 381 h 971"/>
              <a:gd name="T68" fmla="*/ 4126 w 4871"/>
              <a:gd name="T69" fmla="*/ 425 h 971"/>
              <a:gd name="T70" fmla="*/ 4036 w 4871"/>
              <a:gd name="T71" fmla="*/ 460 h 971"/>
              <a:gd name="T72" fmla="*/ 4098 w 4871"/>
              <a:gd name="T73" fmla="*/ 282 h 971"/>
              <a:gd name="T74" fmla="*/ 4095 w 4871"/>
              <a:gd name="T75" fmla="*/ 287 h 971"/>
              <a:gd name="T76" fmla="*/ 4067 w 4871"/>
              <a:gd name="T77" fmla="*/ 336 h 971"/>
              <a:gd name="T78" fmla="*/ 4045 w 4871"/>
              <a:gd name="T79" fmla="*/ 375 h 971"/>
              <a:gd name="T80" fmla="*/ 4028 w 4871"/>
              <a:gd name="T81" fmla="*/ 269 h 971"/>
              <a:gd name="T82" fmla="*/ 4020 w 4871"/>
              <a:gd name="T83" fmla="*/ 279 h 971"/>
              <a:gd name="T84" fmla="*/ 3972 w 4871"/>
              <a:gd name="T85" fmla="*/ 322 h 971"/>
              <a:gd name="T86" fmla="*/ 3441 w 4871"/>
              <a:gd name="T87" fmla="*/ 325 h 971"/>
              <a:gd name="T88" fmla="*/ 3822 w 4871"/>
              <a:gd name="T89" fmla="*/ 283 h 971"/>
              <a:gd name="T90" fmla="*/ 3170 w 4871"/>
              <a:gd name="T91" fmla="*/ 231 h 971"/>
              <a:gd name="T92" fmla="*/ 3822 w 4871"/>
              <a:gd name="T93" fmla="*/ 283 h 971"/>
              <a:gd name="T94" fmla="*/ 1009 w 4871"/>
              <a:gd name="T95" fmla="*/ 556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71" h="971">
                <a:moveTo>
                  <a:pt x="4830" y="610"/>
                </a:moveTo>
                <a:cubicBezTo>
                  <a:pt x="4805" y="608"/>
                  <a:pt x="4780" y="608"/>
                  <a:pt x="4755" y="607"/>
                </a:cubicBezTo>
                <a:cubicBezTo>
                  <a:pt x="4354" y="600"/>
                  <a:pt x="3960" y="685"/>
                  <a:pt x="3563" y="752"/>
                </a:cubicBezTo>
                <a:lnTo>
                  <a:pt x="3556" y="716"/>
                </a:lnTo>
                <a:cubicBezTo>
                  <a:pt x="3868" y="628"/>
                  <a:pt x="4197" y="546"/>
                  <a:pt x="4528" y="513"/>
                </a:cubicBezTo>
                <a:cubicBezTo>
                  <a:pt x="4415" y="483"/>
                  <a:pt x="4305" y="458"/>
                  <a:pt x="4195" y="438"/>
                </a:cubicBezTo>
                <a:cubicBezTo>
                  <a:pt x="4113" y="469"/>
                  <a:pt x="4034" y="496"/>
                  <a:pt x="3993" y="522"/>
                </a:cubicBezTo>
                <a:lnTo>
                  <a:pt x="3969" y="496"/>
                </a:lnTo>
                <a:cubicBezTo>
                  <a:pt x="3987" y="471"/>
                  <a:pt x="4006" y="441"/>
                  <a:pt x="4025" y="409"/>
                </a:cubicBezTo>
                <a:cubicBezTo>
                  <a:pt x="4003" y="406"/>
                  <a:pt x="3980" y="402"/>
                  <a:pt x="3958" y="399"/>
                </a:cubicBezTo>
                <a:cubicBezTo>
                  <a:pt x="3859" y="498"/>
                  <a:pt x="3749" y="581"/>
                  <a:pt x="3628" y="643"/>
                </a:cubicBezTo>
                <a:lnTo>
                  <a:pt x="3608" y="612"/>
                </a:lnTo>
                <a:cubicBezTo>
                  <a:pt x="3697" y="542"/>
                  <a:pt x="3791" y="467"/>
                  <a:pt x="3886" y="390"/>
                </a:cubicBezTo>
                <a:cubicBezTo>
                  <a:pt x="3735" y="373"/>
                  <a:pt x="3587" y="364"/>
                  <a:pt x="3441" y="361"/>
                </a:cubicBezTo>
                <a:cubicBezTo>
                  <a:pt x="2443" y="344"/>
                  <a:pt x="1528" y="650"/>
                  <a:pt x="470" y="899"/>
                </a:cubicBezTo>
                <a:lnTo>
                  <a:pt x="456" y="866"/>
                </a:lnTo>
                <a:cubicBezTo>
                  <a:pt x="630" y="758"/>
                  <a:pt x="855" y="655"/>
                  <a:pt x="1113" y="563"/>
                </a:cubicBezTo>
                <a:cubicBezTo>
                  <a:pt x="867" y="631"/>
                  <a:pt x="625" y="715"/>
                  <a:pt x="389" y="822"/>
                </a:cubicBezTo>
                <a:lnTo>
                  <a:pt x="373" y="790"/>
                </a:lnTo>
                <a:cubicBezTo>
                  <a:pt x="456" y="744"/>
                  <a:pt x="546" y="700"/>
                  <a:pt x="642" y="658"/>
                </a:cubicBezTo>
                <a:cubicBezTo>
                  <a:pt x="413" y="751"/>
                  <a:pt x="202" y="856"/>
                  <a:pt x="19" y="971"/>
                </a:cubicBezTo>
                <a:lnTo>
                  <a:pt x="19" y="971"/>
                </a:lnTo>
                <a:lnTo>
                  <a:pt x="0" y="941"/>
                </a:lnTo>
                <a:cubicBezTo>
                  <a:pt x="760" y="465"/>
                  <a:pt x="1962" y="158"/>
                  <a:pt x="3065" y="177"/>
                </a:cubicBezTo>
                <a:cubicBezTo>
                  <a:pt x="3114" y="177"/>
                  <a:pt x="3163" y="179"/>
                  <a:pt x="3212" y="181"/>
                </a:cubicBezTo>
                <a:cubicBezTo>
                  <a:pt x="3284" y="180"/>
                  <a:pt x="3355" y="179"/>
                  <a:pt x="3426" y="180"/>
                </a:cubicBezTo>
                <a:cubicBezTo>
                  <a:pt x="3647" y="184"/>
                  <a:pt x="3859" y="202"/>
                  <a:pt x="4054" y="237"/>
                </a:cubicBezTo>
                <a:cubicBezTo>
                  <a:pt x="4109" y="169"/>
                  <a:pt x="4159" y="95"/>
                  <a:pt x="4205" y="18"/>
                </a:cubicBezTo>
                <a:lnTo>
                  <a:pt x="4215" y="0"/>
                </a:lnTo>
                <a:lnTo>
                  <a:pt x="4231" y="13"/>
                </a:lnTo>
                <a:cubicBezTo>
                  <a:pt x="4415" y="156"/>
                  <a:pt x="4621" y="332"/>
                  <a:pt x="4782" y="508"/>
                </a:cubicBezTo>
                <a:lnTo>
                  <a:pt x="4819" y="533"/>
                </a:lnTo>
                <a:lnTo>
                  <a:pt x="4805" y="534"/>
                </a:lnTo>
                <a:cubicBezTo>
                  <a:pt x="4819" y="549"/>
                  <a:pt x="4832" y="565"/>
                  <a:pt x="4845" y="580"/>
                </a:cubicBezTo>
                <a:lnTo>
                  <a:pt x="4871" y="611"/>
                </a:lnTo>
                <a:lnTo>
                  <a:pt x="4830" y="610"/>
                </a:lnTo>
                <a:close/>
                <a:moveTo>
                  <a:pt x="4755" y="571"/>
                </a:moveTo>
                <a:lnTo>
                  <a:pt x="4755" y="571"/>
                </a:lnTo>
                <a:cubicBezTo>
                  <a:pt x="4767" y="572"/>
                  <a:pt x="4779" y="572"/>
                  <a:pt x="4791" y="572"/>
                </a:cubicBezTo>
                <a:cubicBezTo>
                  <a:pt x="4780" y="560"/>
                  <a:pt x="4769" y="547"/>
                  <a:pt x="4758" y="535"/>
                </a:cubicBezTo>
                <a:cubicBezTo>
                  <a:pt x="4729" y="535"/>
                  <a:pt x="4700" y="537"/>
                  <a:pt x="4671" y="538"/>
                </a:cubicBezTo>
                <a:lnTo>
                  <a:pt x="4665" y="552"/>
                </a:lnTo>
                <a:cubicBezTo>
                  <a:pt x="4653" y="548"/>
                  <a:pt x="4640" y="544"/>
                  <a:pt x="4627" y="541"/>
                </a:cubicBezTo>
                <a:cubicBezTo>
                  <a:pt x="4411" y="556"/>
                  <a:pt x="4194" y="594"/>
                  <a:pt x="3981" y="643"/>
                </a:cubicBezTo>
                <a:cubicBezTo>
                  <a:pt x="4236" y="601"/>
                  <a:pt x="4494" y="567"/>
                  <a:pt x="4755" y="571"/>
                </a:cubicBezTo>
                <a:close/>
                <a:moveTo>
                  <a:pt x="4704" y="501"/>
                </a:moveTo>
                <a:lnTo>
                  <a:pt x="4704" y="501"/>
                </a:lnTo>
                <a:cubicBezTo>
                  <a:pt x="4617" y="447"/>
                  <a:pt x="4519" y="402"/>
                  <a:pt x="4410" y="365"/>
                </a:cubicBezTo>
                <a:cubicBezTo>
                  <a:pt x="4408" y="369"/>
                  <a:pt x="4406" y="373"/>
                  <a:pt x="4404" y="376"/>
                </a:cubicBezTo>
                <a:cubicBezTo>
                  <a:pt x="4450" y="391"/>
                  <a:pt x="4495" y="407"/>
                  <a:pt x="4538" y="424"/>
                </a:cubicBezTo>
                <a:lnTo>
                  <a:pt x="4542" y="425"/>
                </a:lnTo>
                <a:lnTo>
                  <a:pt x="4545" y="428"/>
                </a:lnTo>
                <a:cubicBezTo>
                  <a:pt x="4547" y="431"/>
                  <a:pt x="4551" y="436"/>
                  <a:pt x="4551" y="444"/>
                </a:cubicBezTo>
                <a:cubicBezTo>
                  <a:pt x="4551" y="450"/>
                  <a:pt x="4549" y="454"/>
                  <a:pt x="4547" y="457"/>
                </a:cubicBezTo>
                <a:cubicBezTo>
                  <a:pt x="4581" y="472"/>
                  <a:pt x="4614" y="487"/>
                  <a:pt x="4648" y="503"/>
                </a:cubicBezTo>
                <a:cubicBezTo>
                  <a:pt x="4666" y="502"/>
                  <a:pt x="4685" y="501"/>
                  <a:pt x="4704" y="501"/>
                </a:cubicBezTo>
                <a:close/>
                <a:moveTo>
                  <a:pt x="4662" y="435"/>
                </a:moveTo>
                <a:lnTo>
                  <a:pt x="4662" y="435"/>
                </a:lnTo>
                <a:cubicBezTo>
                  <a:pt x="4526" y="299"/>
                  <a:pt x="4369" y="167"/>
                  <a:pt x="4225" y="54"/>
                </a:cubicBezTo>
                <a:cubicBezTo>
                  <a:pt x="4197" y="101"/>
                  <a:pt x="4167" y="147"/>
                  <a:pt x="4135" y="191"/>
                </a:cubicBezTo>
                <a:cubicBezTo>
                  <a:pt x="4149" y="179"/>
                  <a:pt x="4163" y="168"/>
                  <a:pt x="4177" y="157"/>
                </a:cubicBezTo>
                <a:lnTo>
                  <a:pt x="4203" y="181"/>
                </a:lnTo>
                <a:cubicBezTo>
                  <a:pt x="4188" y="202"/>
                  <a:pt x="4171" y="228"/>
                  <a:pt x="4154" y="257"/>
                </a:cubicBezTo>
                <a:cubicBezTo>
                  <a:pt x="4202" y="267"/>
                  <a:pt x="4248" y="278"/>
                  <a:pt x="4293" y="291"/>
                </a:cubicBezTo>
                <a:cubicBezTo>
                  <a:pt x="4308" y="291"/>
                  <a:pt x="4324" y="291"/>
                  <a:pt x="4340" y="292"/>
                </a:cubicBezTo>
                <a:lnTo>
                  <a:pt x="4340" y="304"/>
                </a:lnTo>
                <a:cubicBezTo>
                  <a:pt x="4352" y="308"/>
                  <a:pt x="4364" y="312"/>
                  <a:pt x="4377" y="316"/>
                </a:cubicBezTo>
                <a:cubicBezTo>
                  <a:pt x="4381" y="313"/>
                  <a:pt x="4386" y="310"/>
                  <a:pt x="4391" y="307"/>
                </a:cubicBezTo>
                <a:lnTo>
                  <a:pt x="4403" y="298"/>
                </a:lnTo>
                <a:lnTo>
                  <a:pt x="4414" y="310"/>
                </a:lnTo>
                <a:cubicBezTo>
                  <a:pt x="4420" y="316"/>
                  <a:pt x="4421" y="324"/>
                  <a:pt x="4421" y="330"/>
                </a:cubicBezTo>
                <a:cubicBezTo>
                  <a:pt x="4421" y="330"/>
                  <a:pt x="4421" y="331"/>
                  <a:pt x="4421" y="331"/>
                </a:cubicBezTo>
                <a:cubicBezTo>
                  <a:pt x="4507" y="360"/>
                  <a:pt x="4588" y="395"/>
                  <a:pt x="4662" y="435"/>
                </a:cubicBezTo>
                <a:close/>
                <a:moveTo>
                  <a:pt x="4372" y="360"/>
                </a:moveTo>
                <a:lnTo>
                  <a:pt x="4372" y="360"/>
                </a:lnTo>
                <a:cubicBezTo>
                  <a:pt x="4369" y="362"/>
                  <a:pt x="4367" y="363"/>
                  <a:pt x="4365" y="364"/>
                </a:cubicBezTo>
                <a:cubicBezTo>
                  <a:pt x="4366" y="365"/>
                  <a:pt x="4367" y="365"/>
                  <a:pt x="4369" y="365"/>
                </a:cubicBezTo>
                <a:cubicBezTo>
                  <a:pt x="4370" y="364"/>
                  <a:pt x="4371" y="362"/>
                  <a:pt x="4372" y="360"/>
                </a:cubicBezTo>
                <a:close/>
                <a:moveTo>
                  <a:pt x="4357" y="427"/>
                </a:moveTo>
                <a:lnTo>
                  <a:pt x="4357" y="427"/>
                </a:lnTo>
                <a:lnTo>
                  <a:pt x="4350" y="433"/>
                </a:lnTo>
                <a:lnTo>
                  <a:pt x="4357" y="427"/>
                </a:lnTo>
                <a:close/>
                <a:moveTo>
                  <a:pt x="4344" y="421"/>
                </a:moveTo>
                <a:lnTo>
                  <a:pt x="4344" y="421"/>
                </a:lnTo>
                <a:lnTo>
                  <a:pt x="4344" y="431"/>
                </a:lnTo>
                <a:lnTo>
                  <a:pt x="4344" y="421"/>
                </a:lnTo>
                <a:close/>
                <a:moveTo>
                  <a:pt x="4336" y="415"/>
                </a:moveTo>
                <a:lnTo>
                  <a:pt x="4336" y="415"/>
                </a:lnTo>
                <a:cubicBezTo>
                  <a:pt x="4321" y="409"/>
                  <a:pt x="4306" y="404"/>
                  <a:pt x="4291" y="400"/>
                </a:cubicBezTo>
                <a:cubicBezTo>
                  <a:pt x="4280" y="404"/>
                  <a:pt x="4269" y="409"/>
                  <a:pt x="4258" y="413"/>
                </a:cubicBezTo>
                <a:cubicBezTo>
                  <a:pt x="4281" y="418"/>
                  <a:pt x="4304" y="423"/>
                  <a:pt x="4327" y="428"/>
                </a:cubicBezTo>
                <a:cubicBezTo>
                  <a:pt x="4330" y="422"/>
                  <a:pt x="4332" y="420"/>
                  <a:pt x="4336" y="415"/>
                </a:cubicBezTo>
                <a:close/>
                <a:moveTo>
                  <a:pt x="4333" y="340"/>
                </a:moveTo>
                <a:lnTo>
                  <a:pt x="4333" y="340"/>
                </a:lnTo>
                <a:cubicBezTo>
                  <a:pt x="4318" y="336"/>
                  <a:pt x="4303" y="331"/>
                  <a:pt x="4287" y="327"/>
                </a:cubicBezTo>
                <a:cubicBezTo>
                  <a:pt x="4268" y="326"/>
                  <a:pt x="4249" y="326"/>
                  <a:pt x="4229" y="326"/>
                </a:cubicBezTo>
                <a:cubicBezTo>
                  <a:pt x="4258" y="333"/>
                  <a:pt x="4286" y="341"/>
                  <a:pt x="4315" y="349"/>
                </a:cubicBezTo>
                <a:cubicBezTo>
                  <a:pt x="4321" y="346"/>
                  <a:pt x="4327" y="343"/>
                  <a:pt x="4333" y="340"/>
                </a:cubicBezTo>
                <a:close/>
                <a:moveTo>
                  <a:pt x="4237" y="383"/>
                </a:moveTo>
                <a:lnTo>
                  <a:pt x="4237" y="383"/>
                </a:lnTo>
                <a:cubicBezTo>
                  <a:pt x="4193" y="369"/>
                  <a:pt x="4149" y="357"/>
                  <a:pt x="4104" y="345"/>
                </a:cubicBezTo>
                <a:cubicBezTo>
                  <a:pt x="4097" y="357"/>
                  <a:pt x="4090" y="369"/>
                  <a:pt x="4083" y="381"/>
                </a:cubicBezTo>
                <a:cubicBezTo>
                  <a:pt x="4119" y="387"/>
                  <a:pt x="4155" y="393"/>
                  <a:pt x="4192" y="400"/>
                </a:cubicBezTo>
                <a:cubicBezTo>
                  <a:pt x="4207" y="395"/>
                  <a:pt x="4222" y="389"/>
                  <a:pt x="4237" y="383"/>
                </a:cubicBezTo>
                <a:close/>
                <a:moveTo>
                  <a:pt x="4126" y="425"/>
                </a:moveTo>
                <a:lnTo>
                  <a:pt x="4126" y="425"/>
                </a:lnTo>
                <a:cubicBezTo>
                  <a:pt x="4105" y="422"/>
                  <a:pt x="4084" y="418"/>
                  <a:pt x="4063" y="415"/>
                </a:cubicBezTo>
                <a:cubicBezTo>
                  <a:pt x="4054" y="431"/>
                  <a:pt x="4045" y="446"/>
                  <a:pt x="4036" y="460"/>
                </a:cubicBezTo>
                <a:cubicBezTo>
                  <a:pt x="4063" y="449"/>
                  <a:pt x="4094" y="437"/>
                  <a:pt x="4126" y="425"/>
                </a:cubicBezTo>
                <a:close/>
                <a:moveTo>
                  <a:pt x="4098" y="282"/>
                </a:moveTo>
                <a:lnTo>
                  <a:pt x="4098" y="282"/>
                </a:lnTo>
                <a:cubicBezTo>
                  <a:pt x="4093" y="281"/>
                  <a:pt x="4087" y="280"/>
                  <a:pt x="4082" y="279"/>
                </a:cubicBezTo>
                <a:cubicBezTo>
                  <a:pt x="4079" y="282"/>
                  <a:pt x="4076" y="284"/>
                  <a:pt x="4072" y="287"/>
                </a:cubicBezTo>
                <a:cubicBezTo>
                  <a:pt x="4080" y="287"/>
                  <a:pt x="4087" y="287"/>
                  <a:pt x="4095" y="287"/>
                </a:cubicBezTo>
                <a:cubicBezTo>
                  <a:pt x="4096" y="286"/>
                  <a:pt x="4097" y="284"/>
                  <a:pt x="4098" y="282"/>
                </a:cubicBezTo>
                <a:close/>
                <a:moveTo>
                  <a:pt x="4067" y="336"/>
                </a:moveTo>
                <a:lnTo>
                  <a:pt x="4067" y="336"/>
                </a:lnTo>
                <a:cubicBezTo>
                  <a:pt x="4054" y="332"/>
                  <a:pt x="4040" y="329"/>
                  <a:pt x="4027" y="326"/>
                </a:cubicBezTo>
                <a:cubicBezTo>
                  <a:pt x="4015" y="340"/>
                  <a:pt x="4002" y="354"/>
                  <a:pt x="3989" y="367"/>
                </a:cubicBezTo>
                <a:cubicBezTo>
                  <a:pt x="4008" y="370"/>
                  <a:pt x="4026" y="373"/>
                  <a:pt x="4045" y="375"/>
                </a:cubicBezTo>
                <a:cubicBezTo>
                  <a:pt x="4052" y="362"/>
                  <a:pt x="4060" y="349"/>
                  <a:pt x="4067" y="336"/>
                </a:cubicBezTo>
                <a:close/>
                <a:moveTo>
                  <a:pt x="4028" y="269"/>
                </a:moveTo>
                <a:lnTo>
                  <a:pt x="4028" y="269"/>
                </a:lnTo>
                <a:cubicBezTo>
                  <a:pt x="3933" y="253"/>
                  <a:pt x="3833" y="240"/>
                  <a:pt x="3730" y="232"/>
                </a:cubicBezTo>
                <a:cubicBezTo>
                  <a:pt x="3743" y="234"/>
                  <a:pt x="3757" y="236"/>
                  <a:pt x="3770" y="238"/>
                </a:cubicBezTo>
                <a:cubicBezTo>
                  <a:pt x="3855" y="249"/>
                  <a:pt x="3939" y="263"/>
                  <a:pt x="4020" y="279"/>
                </a:cubicBezTo>
                <a:cubicBezTo>
                  <a:pt x="4023" y="275"/>
                  <a:pt x="4026" y="272"/>
                  <a:pt x="4028" y="269"/>
                </a:cubicBezTo>
                <a:close/>
                <a:moveTo>
                  <a:pt x="3972" y="322"/>
                </a:moveTo>
                <a:lnTo>
                  <a:pt x="3972" y="322"/>
                </a:lnTo>
                <a:cubicBezTo>
                  <a:pt x="3167" y="309"/>
                  <a:pt x="2362" y="311"/>
                  <a:pt x="1586" y="455"/>
                </a:cubicBezTo>
                <a:cubicBezTo>
                  <a:pt x="1192" y="560"/>
                  <a:pt x="840" y="692"/>
                  <a:pt x="579" y="836"/>
                </a:cubicBezTo>
                <a:cubicBezTo>
                  <a:pt x="1586" y="593"/>
                  <a:pt x="2473" y="309"/>
                  <a:pt x="3441" y="325"/>
                </a:cubicBezTo>
                <a:cubicBezTo>
                  <a:pt x="3600" y="328"/>
                  <a:pt x="3761" y="339"/>
                  <a:pt x="3925" y="359"/>
                </a:cubicBezTo>
                <a:cubicBezTo>
                  <a:pt x="3941" y="346"/>
                  <a:pt x="3956" y="334"/>
                  <a:pt x="3972" y="322"/>
                </a:cubicBezTo>
                <a:close/>
                <a:moveTo>
                  <a:pt x="3822" y="283"/>
                </a:moveTo>
                <a:lnTo>
                  <a:pt x="3822" y="283"/>
                </a:lnTo>
                <a:cubicBezTo>
                  <a:pt x="3803" y="280"/>
                  <a:pt x="3784" y="277"/>
                  <a:pt x="3764" y="273"/>
                </a:cubicBezTo>
                <a:cubicBezTo>
                  <a:pt x="3573" y="248"/>
                  <a:pt x="3374" y="234"/>
                  <a:pt x="3170" y="231"/>
                </a:cubicBezTo>
                <a:cubicBezTo>
                  <a:pt x="3082" y="229"/>
                  <a:pt x="2994" y="230"/>
                  <a:pt x="2905" y="232"/>
                </a:cubicBezTo>
                <a:cubicBezTo>
                  <a:pt x="2617" y="253"/>
                  <a:pt x="2324" y="294"/>
                  <a:pt x="2041" y="350"/>
                </a:cubicBezTo>
                <a:cubicBezTo>
                  <a:pt x="2627" y="281"/>
                  <a:pt x="3225" y="276"/>
                  <a:pt x="3822" y="283"/>
                </a:cubicBezTo>
                <a:close/>
                <a:moveTo>
                  <a:pt x="2122" y="298"/>
                </a:moveTo>
                <a:lnTo>
                  <a:pt x="2122" y="298"/>
                </a:lnTo>
                <a:cubicBezTo>
                  <a:pt x="1728" y="354"/>
                  <a:pt x="1346" y="442"/>
                  <a:pt x="1009" y="556"/>
                </a:cubicBezTo>
                <a:cubicBezTo>
                  <a:pt x="1196" y="501"/>
                  <a:pt x="1386" y="456"/>
                  <a:pt x="1577" y="421"/>
                </a:cubicBezTo>
                <a:cubicBezTo>
                  <a:pt x="1752" y="374"/>
                  <a:pt x="1935" y="333"/>
                  <a:pt x="2122" y="298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16" name="Gruppieren 15"/>
          <p:cNvGrpSpPr/>
          <p:nvPr/>
        </p:nvGrpSpPr>
        <p:grpSpPr>
          <a:xfrm>
            <a:off x="395536" y="5445224"/>
            <a:ext cx="1332371" cy="1191036"/>
            <a:chOff x="395536" y="5445224"/>
            <a:chExt cx="1332371" cy="1191036"/>
          </a:xfrm>
        </p:grpSpPr>
        <p:sp>
          <p:nvSpPr>
            <p:cNvPr id="10" name="Freeform 79"/>
            <p:cNvSpPr>
              <a:spLocks noEditPoints="1"/>
            </p:cNvSpPr>
            <p:nvPr/>
          </p:nvSpPr>
          <p:spPr bwMode="auto">
            <a:xfrm>
              <a:off x="395536" y="5445224"/>
              <a:ext cx="1332371" cy="1152128"/>
            </a:xfrm>
            <a:custGeom>
              <a:avLst/>
              <a:gdLst>
                <a:gd name="T0" fmla="*/ 2124 w 2197"/>
                <a:gd name="T1" fmla="*/ 1673 h 1902"/>
                <a:gd name="T2" fmla="*/ 1809 w 2197"/>
                <a:gd name="T3" fmla="*/ 1128 h 1902"/>
                <a:gd name="T4" fmla="*/ 1545 w 2197"/>
                <a:gd name="T5" fmla="*/ 671 h 1902"/>
                <a:gd name="T6" fmla="*/ 1230 w 2197"/>
                <a:gd name="T7" fmla="*/ 125 h 1902"/>
                <a:gd name="T8" fmla="*/ 966 w 2197"/>
                <a:gd name="T9" fmla="*/ 125 h 1902"/>
                <a:gd name="T10" fmla="*/ 652 w 2197"/>
                <a:gd name="T11" fmla="*/ 671 h 1902"/>
                <a:gd name="T12" fmla="*/ 388 w 2197"/>
                <a:gd name="T13" fmla="*/ 1128 h 1902"/>
                <a:gd name="T14" fmla="*/ 73 w 2197"/>
                <a:gd name="T15" fmla="*/ 1673 h 1902"/>
                <a:gd name="T16" fmla="*/ 205 w 2197"/>
                <a:gd name="T17" fmla="*/ 1902 h 1902"/>
                <a:gd name="T18" fmla="*/ 834 w 2197"/>
                <a:gd name="T19" fmla="*/ 1902 h 1902"/>
                <a:gd name="T20" fmla="*/ 1363 w 2197"/>
                <a:gd name="T21" fmla="*/ 1902 h 1902"/>
                <a:gd name="T22" fmla="*/ 1992 w 2197"/>
                <a:gd name="T23" fmla="*/ 1902 h 1902"/>
                <a:gd name="T24" fmla="*/ 2124 w 2197"/>
                <a:gd name="T25" fmla="*/ 1673 h 1902"/>
                <a:gd name="T26" fmla="*/ 1093 w 2197"/>
                <a:gd name="T27" fmla="*/ 1695 h 1902"/>
                <a:gd name="T28" fmla="*/ 1093 w 2197"/>
                <a:gd name="T29" fmla="*/ 1695 h 1902"/>
                <a:gd name="T30" fmla="*/ 306 w 2197"/>
                <a:gd name="T31" fmla="*/ 1695 h 1902"/>
                <a:gd name="T32" fmla="*/ 700 w 2197"/>
                <a:gd name="T33" fmla="*/ 1013 h 1902"/>
                <a:gd name="T34" fmla="*/ 1093 w 2197"/>
                <a:gd name="T35" fmla="*/ 331 h 1902"/>
                <a:gd name="T36" fmla="*/ 1487 w 2197"/>
                <a:gd name="T37" fmla="*/ 1013 h 1902"/>
                <a:gd name="T38" fmla="*/ 1880 w 2197"/>
                <a:gd name="T39" fmla="*/ 1695 h 1902"/>
                <a:gd name="T40" fmla="*/ 1093 w 2197"/>
                <a:gd name="T41" fmla="*/ 1695 h 1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97" h="1902">
                  <a:moveTo>
                    <a:pt x="2124" y="1673"/>
                  </a:moveTo>
                  <a:lnTo>
                    <a:pt x="1809" y="1128"/>
                  </a:lnTo>
                  <a:cubicBezTo>
                    <a:pt x="1737" y="1002"/>
                    <a:pt x="1618" y="796"/>
                    <a:pt x="1545" y="671"/>
                  </a:cubicBezTo>
                  <a:lnTo>
                    <a:pt x="1230" y="125"/>
                  </a:lnTo>
                  <a:cubicBezTo>
                    <a:pt x="1158" y="0"/>
                    <a:pt x="1039" y="0"/>
                    <a:pt x="966" y="125"/>
                  </a:cubicBezTo>
                  <a:lnTo>
                    <a:pt x="652" y="671"/>
                  </a:lnTo>
                  <a:cubicBezTo>
                    <a:pt x="579" y="796"/>
                    <a:pt x="460" y="1002"/>
                    <a:pt x="388" y="1128"/>
                  </a:cubicBezTo>
                  <a:lnTo>
                    <a:pt x="73" y="1673"/>
                  </a:lnTo>
                  <a:cubicBezTo>
                    <a:pt x="0" y="1799"/>
                    <a:pt x="60" y="1902"/>
                    <a:pt x="205" y="1902"/>
                  </a:cubicBezTo>
                  <a:lnTo>
                    <a:pt x="834" y="1902"/>
                  </a:lnTo>
                  <a:cubicBezTo>
                    <a:pt x="980" y="1902"/>
                    <a:pt x="1217" y="1902"/>
                    <a:pt x="1363" y="1902"/>
                  </a:cubicBezTo>
                  <a:lnTo>
                    <a:pt x="1992" y="1902"/>
                  </a:lnTo>
                  <a:cubicBezTo>
                    <a:pt x="2137" y="1902"/>
                    <a:pt x="2197" y="1799"/>
                    <a:pt x="2124" y="1673"/>
                  </a:cubicBezTo>
                  <a:close/>
                  <a:moveTo>
                    <a:pt x="1093" y="1695"/>
                  </a:moveTo>
                  <a:lnTo>
                    <a:pt x="1093" y="1695"/>
                  </a:lnTo>
                  <a:lnTo>
                    <a:pt x="306" y="1695"/>
                  </a:lnTo>
                  <a:lnTo>
                    <a:pt x="700" y="1013"/>
                  </a:lnTo>
                  <a:lnTo>
                    <a:pt x="1093" y="331"/>
                  </a:lnTo>
                  <a:lnTo>
                    <a:pt x="1487" y="1013"/>
                  </a:lnTo>
                  <a:lnTo>
                    <a:pt x="1880" y="1695"/>
                  </a:lnTo>
                  <a:lnTo>
                    <a:pt x="1093" y="1695"/>
                  </a:lnTo>
                  <a:close/>
                </a:path>
              </a:pathLst>
            </a:custGeom>
            <a:ln>
              <a:noFill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827584" y="5620597"/>
              <a:ext cx="55620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6000" b="1" smtClean="0">
                  <a:solidFill>
                    <a:schemeClr val="bg1"/>
                  </a:solidFill>
                </a:rPr>
                <a:t>!</a:t>
              </a:r>
              <a:endParaRPr lang="de-DE" sz="6000" b="1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507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5" presetClass="entr" presetSubtype="0" repeatCount="indefinite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9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0" y="1786067"/>
            <a:ext cx="9171157" cy="255454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80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Verstehen Sie</a:t>
            </a:r>
            <a:br>
              <a:rPr lang="de-AT" sz="80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de-AT" sz="80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was das bedeutet?</a:t>
            </a:r>
            <a:endParaRPr lang="de-AT" sz="44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10584" y="3924066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506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A0000F"/>
              </a:solidFill>
            </a:endParaRPr>
          </a:p>
        </p:txBody>
      </p:sp>
      <p:pic>
        <p:nvPicPr>
          <p:cNvPr id="7" name="brain-power-poi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" y="1142681"/>
            <a:ext cx="9143997" cy="4572638"/>
          </a:xfrm>
          <a:prstGeom prst="rect">
            <a:avLst/>
          </a:prstGeom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-2" y="404664"/>
            <a:ext cx="91415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600" b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«Realität» ist sehr, sehr subjektiv!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6410" y="5805264"/>
            <a:ext cx="91415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600" b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Jeder von uns lebt in seiner «eigenen Welt»!</a:t>
            </a:r>
          </a:p>
        </p:txBody>
      </p:sp>
      <p:sp>
        <p:nvSpPr>
          <p:cNvPr id="12" name="Freeform 28"/>
          <p:cNvSpPr>
            <a:spLocks noEditPoints="1"/>
          </p:cNvSpPr>
          <p:nvPr/>
        </p:nvSpPr>
        <p:spPr bwMode="auto">
          <a:xfrm rot="6582417">
            <a:off x="5273660" y="3096843"/>
            <a:ext cx="4964064" cy="992814"/>
          </a:xfrm>
          <a:custGeom>
            <a:avLst/>
            <a:gdLst>
              <a:gd name="T0" fmla="*/ 3563 w 4871"/>
              <a:gd name="T1" fmla="*/ 752 h 971"/>
              <a:gd name="T2" fmla="*/ 4195 w 4871"/>
              <a:gd name="T3" fmla="*/ 438 h 971"/>
              <a:gd name="T4" fmla="*/ 4025 w 4871"/>
              <a:gd name="T5" fmla="*/ 409 h 971"/>
              <a:gd name="T6" fmla="*/ 3608 w 4871"/>
              <a:gd name="T7" fmla="*/ 612 h 971"/>
              <a:gd name="T8" fmla="*/ 470 w 4871"/>
              <a:gd name="T9" fmla="*/ 899 h 971"/>
              <a:gd name="T10" fmla="*/ 389 w 4871"/>
              <a:gd name="T11" fmla="*/ 822 h 971"/>
              <a:gd name="T12" fmla="*/ 19 w 4871"/>
              <a:gd name="T13" fmla="*/ 971 h 971"/>
              <a:gd name="T14" fmla="*/ 3065 w 4871"/>
              <a:gd name="T15" fmla="*/ 177 h 971"/>
              <a:gd name="T16" fmla="*/ 4054 w 4871"/>
              <a:gd name="T17" fmla="*/ 237 h 971"/>
              <a:gd name="T18" fmla="*/ 4231 w 4871"/>
              <a:gd name="T19" fmla="*/ 13 h 971"/>
              <a:gd name="T20" fmla="*/ 4805 w 4871"/>
              <a:gd name="T21" fmla="*/ 534 h 971"/>
              <a:gd name="T22" fmla="*/ 4830 w 4871"/>
              <a:gd name="T23" fmla="*/ 610 h 971"/>
              <a:gd name="T24" fmla="*/ 4791 w 4871"/>
              <a:gd name="T25" fmla="*/ 572 h 971"/>
              <a:gd name="T26" fmla="*/ 4665 w 4871"/>
              <a:gd name="T27" fmla="*/ 552 h 971"/>
              <a:gd name="T28" fmla="*/ 4755 w 4871"/>
              <a:gd name="T29" fmla="*/ 571 h 971"/>
              <a:gd name="T30" fmla="*/ 4410 w 4871"/>
              <a:gd name="T31" fmla="*/ 365 h 971"/>
              <a:gd name="T32" fmla="*/ 4542 w 4871"/>
              <a:gd name="T33" fmla="*/ 425 h 971"/>
              <a:gd name="T34" fmla="*/ 4547 w 4871"/>
              <a:gd name="T35" fmla="*/ 457 h 971"/>
              <a:gd name="T36" fmla="*/ 4662 w 4871"/>
              <a:gd name="T37" fmla="*/ 435 h 971"/>
              <a:gd name="T38" fmla="*/ 4135 w 4871"/>
              <a:gd name="T39" fmla="*/ 191 h 971"/>
              <a:gd name="T40" fmla="*/ 4154 w 4871"/>
              <a:gd name="T41" fmla="*/ 257 h 971"/>
              <a:gd name="T42" fmla="*/ 4340 w 4871"/>
              <a:gd name="T43" fmla="*/ 304 h 971"/>
              <a:gd name="T44" fmla="*/ 4403 w 4871"/>
              <a:gd name="T45" fmla="*/ 298 h 971"/>
              <a:gd name="T46" fmla="*/ 4421 w 4871"/>
              <a:gd name="T47" fmla="*/ 331 h 971"/>
              <a:gd name="T48" fmla="*/ 4372 w 4871"/>
              <a:gd name="T49" fmla="*/ 360 h 971"/>
              <a:gd name="T50" fmla="*/ 4372 w 4871"/>
              <a:gd name="T51" fmla="*/ 360 h 971"/>
              <a:gd name="T52" fmla="*/ 4350 w 4871"/>
              <a:gd name="T53" fmla="*/ 433 h 971"/>
              <a:gd name="T54" fmla="*/ 4344 w 4871"/>
              <a:gd name="T55" fmla="*/ 421 h 971"/>
              <a:gd name="T56" fmla="*/ 4336 w 4871"/>
              <a:gd name="T57" fmla="*/ 415 h 971"/>
              <a:gd name="T58" fmla="*/ 4258 w 4871"/>
              <a:gd name="T59" fmla="*/ 413 h 971"/>
              <a:gd name="T60" fmla="*/ 4333 w 4871"/>
              <a:gd name="T61" fmla="*/ 340 h 971"/>
              <a:gd name="T62" fmla="*/ 4229 w 4871"/>
              <a:gd name="T63" fmla="*/ 326 h 971"/>
              <a:gd name="T64" fmla="*/ 4237 w 4871"/>
              <a:gd name="T65" fmla="*/ 383 h 971"/>
              <a:gd name="T66" fmla="*/ 4083 w 4871"/>
              <a:gd name="T67" fmla="*/ 381 h 971"/>
              <a:gd name="T68" fmla="*/ 4126 w 4871"/>
              <a:gd name="T69" fmla="*/ 425 h 971"/>
              <a:gd name="T70" fmla="*/ 4036 w 4871"/>
              <a:gd name="T71" fmla="*/ 460 h 971"/>
              <a:gd name="T72" fmla="*/ 4098 w 4871"/>
              <a:gd name="T73" fmla="*/ 282 h 971"/>
              <a:gd name="T74" fmla="*/ 4095 w 4871"/>
              <a:gd name="T75" fmla="*/ 287 h 971"/>
              <a:gd name="T76" fmla="*/ 4067 w 4871"/>
              <a:gd name="T77" fmla="*/ 336 h 971"/>
              <a:gd name="T78" fmla="*/ 4045 w 4871"/>
              <a:gd name="T79" fmla="*/ 375 h 971"/>
              <a:gd name="T80" fmla="*/ 4028 w 4871"/>
              <a:gd name="T81" fmla="*/ 269 h 971"/>
              <a:gd name="T82" fmla="*/ 4020 w 4871"/>
              <a:gd name="T83" fmla="*/ 279 h 971"/>
              <a:gd name="T84" fmla="*/ 3972 w 4871"/>
              <a:gd name="T85" fmla="*/ 322 h 971"/>
              <a:gd name="T86" fmla="*/ 3441 w 4871"/>
              <a:gd name="T87" fmla="*/ 325 h 971"/>
              <a:gd name="T88" fmla="*/ 3822 w 4871"/>
              <a:gd name="T89" fmla="*/ 283 h 971"/>
              <a:gd name="T90" fmla="*/ 3170 w 4871"/>
              <a:gd name="T91" fmla="*/ 231 h 971"/>
              <a:gd name="T92" fmla="*/ 3822 w 4871"/>
              <a:gd name="T93" fmla="*/ 283 h 971"/>
              <a:gd name="T94" fmla="*/ 1009 w 4871"/>
              <a:gd name="T95" fmla="*/ 556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71" h="971">
                <a:moveTo>
                  <a:pt x="4830" y="610"/>
                </a:moveTo>
                <a:cubicBezTo>
                  <a:pt x="4805" y="608"/>
                  <a:pt x="4780" y="608"/>
                  <a:pt x="4755" y="607"/>
                </a:cubicBezTo>
                <a:cubicBezTo>
                  <a:pt x="4354" y="600"/>
                  <a:pt x="3960" y="685"/>
                  <a:pt x="3563" y="752"/>
                </a:cubicBezTo>
                <a:lnTo>
                  <a:pt x="3556" y="716"/>
                </a:lnTo>
                <a:cubicBezTo>
                  <a:pt x="3868" y="628"/>
                  <a:pt x="4197" y="546"/>
                  <a:pt x="4528" y="513"/>
                </a:cubicBezTo>
                <a:cubicBezTo>
                  <a:pt x="4415" y="483"/>
                  <a:pt x="4305" y="458"/>
                  <a:pt x="4195" y="438"/>
                </a:cubicBezTo>
                <a:cubicBezTo>
                  <a:pt x="4113" y="469"/>
                  <a:pt x="4034" y="496"/>
                  <a:pt x="3993" y="522"/>
                </a:cubicBezTo>
                <a:lnTo>
                  <a:pt x="3969" y="496"/>
                </a:lnTo>
                <a:cubicBezTo>
                  <a:pt x="3987" y="471"/>
                  <a:pt x="4006" y="441"/>
                  <a:pt x="4025" y="409"/>
                </a:cubicBezTo>
                <a:cubicBezTo>
                  <a:pt x="4003" y="406"/>
                  <a:pt x="3980" y="402"/>
                  <a:pt x="3958" y="399"/>
                </a:cubicBezTo>
                <a:cubicBezTo>
                  <a:pt x="3859" y="498"/>
                  <a:pt x="3749" y="581"/>
                  <a:pt x="3628" y="643"/>
                </a:cubicBezTo>
                <a:lnTo>
                  <a:pt x="3608" y="612"/>
                </a:lnTo>
                <a:cubicBezTo>
                  <a:pt x="3697" y="542"/>
                  <a:pt x="3791" y="467"/>
                  <a:pt x="3886" y="390"/>
                </a:cubicBezTo>
                <a:cubicBezTo>
                  <a:pt x="3735" y="373"/>
                  <a:pt x="3587" y="364"/>
                  <a:pt x="3441" y="361"/>
                </a:cubicBezTo>
                <a:cubicBezTo>
                  <a:pt x="2443" y="344"/>
                  <a:pt x="1528" y="650"/>
                  <a:pt x="470" y="899"/>
                </a:cubicBezTo>
                <a:lnTo>
                  <a:pt x="456" y="866"/>
                </a:lnTo>
                <a:cubicBezTo>
                  <a:pt x="630" y="758"/>
                  <a:pt x="855" y="655"/>
                  <a:pt x="1113" y="563"/>
                </a:cubicBezTo>
                <a:cubicBezTo>
                  <a:pt x="867" y="631"/>
                  <a:pt x="625" y="715"/>
                  <a:pt x="389" y="822"/>
                </a:cubicBezTo>
                <a:lnTo>
                  <a:pt x="373" y="790"/>
                </a:lnTo>
                <a:cubicBezTo>
                  <a:pt x="456" y="744"/>
                  <a:pt x="546" y="700"/>
                  <a:pt x="642" y="658"/>
                </a:cubicBezTo>
                <a:cubicBezTo>
                  <a:pt x="413" y="751"/>
                  <a:pt x="202" y="856"/>
                  <a:pt x="19" y="971"/>
                </a:cubicBezTo>
                <a:lnTo>
                  <a:pt x="19" y="971"/>
                </a:lnTo>
                <a:lnTo>
                  <a:pt x="0" y="941"/>
                </a:lnTo>
                <a:cubicBezTo>
                  <a:pt x="760" y="465"/>
                  <a:pt x="1962" y="158"/>
                  <a:pt x="3065" y="177"/>
                </a:cubicBezTo>
                <a:cubicBezTo>
                  <a:pt x="3114" y="177"/>
                  <a:pt x="3163" y="179"/>
                  <a:pt x="3212" y="181"/>
                </a:cubicBezTo>
                <a:cubicBezTo>
                  <a:pt x="3284" y="180"/>
                  <a:pt x="3355" y="179"/>
                  <a:pt x="3426" y="180"/>
                </a:cubicBezTo>
                <a:cubicBezTo>
                  <a:pt x="3647" y="184"/>
                  <a:pt x="3859" y="202"/>
                  <a:pt x="4054" y="237"/>
                </a:cubicBezTo>
                <a:cubicBezTo>
                  <a:pt x="4109" y="169"/>
                  <a:pt x="4159" y="95"/>
                  <a:pt x="4205" y="18"/>
                </a:cubicBezTo>
                <a:lnTo>
                  <a:pt x="4215" y="0"/>
                </a:lnTo>
                <a:lnTo>
                  <a:pt x="4231" y="13"/>
                </a:lnTo>
                <a:cubicBezTo>
                  <a:pt x="4415" y="156"/>
                  <a:pt x="4621" y="332"/>
                  <a:pt x="4782" y="508"/>
                </a:cubicBezTo>
                <a:lnTo>
                  <a:pt x="4819" y="533"/>
                </a:lnTo>
                <a:lnTo>
                  <a:pt x="4805" y="534"/>
                </a:lnTo>
                <a:cubicBezTo>
                  <a:pt x="4819" y="549"/>
                  <a:pt x="4832" y="565"/>
                  <a:pt x="4845" y="580"/>
                </a:cubicBezTo>
                <a:lnTo>
                  <a:pt x="4871" y="611"/>
                </a:lnTo>
                <a:lnTo>
                  <a:pt x="4830" y="610"/>
                </a:lnTo>
                <a:close/>
                <a:moveTo>
                  <a:pt x="4755" y="571"/>
                </a:moveTo>
                <a:lnTo>
                  <a:pt x="4755" y="571"/>
                </a:lnTo>
                <a:cubicBezTo>
                  <a:pt x="4767" y="572"/>
                  <a:pt x="4779" y="572"/>
                  <a:pt x="4791" y="572"/>
                </a:cubicBezTo>
                <a:cubicBezTo>
                  <a:pt x="4780" y="560"/>
                  <a:pt x="4769" y="547"/>
                  <a:pt x="4758" y="535"/>
                </a:cubicBezTo>
                <a:cubicBezTo>
                  <a:pt x="4729" y="535"/>
                  <a:pt x="4700" y="537"/>
                  <a:pt x="4671" y="538"/>
                </a:cubicBezTo>
                <a:lnTo>
                  <a:pt x="4665" y="552"/>
                </a:lnTo>
                <a:cubicBezTo>
                  <a:pt x="4653" y="548"/>
                  <a:pt x="4640" y="544"/>
                  <a:pt x="4627" y="541"/>
                </a:cubicBezTo>
                <a:cubicBezTo>
                  <a:pt x="4411" y="556"/>
                  <a:pt x="4194" y="594"/>
                  <a:pt x="3981" y="643"/>
                </a:cubicBezTo>
                <a:cubicBezTo>
                  <a:pt x="4236" y="601"/>
                  <a:pt x="4494" y="567"/>
                  <a:pt x="4755" y="571"/>
                </a:cubicBezTo>
                <a:close/>
                <a:moveTo>
                  <a:pt x="4704" y="501"/>
                </a:moveTo>
                <a:lnTo>
                  <a:pt x="4704" y="501"/>
                </a:lnTo>
                <a:cubicBezTo>
                  <a:pt x="4617" y="447"/>
                  <a:pt x="4519" y="402"/>
                  <a:pt x="4410" y="365"/>
                </a:cubicBezTo>
                <a:cubicBezTo>
                  <a:pt x="4408" y="369"/>
                  <a:pt x="4406" y="373"/>
                  <a:pt x="4404" y="376"/>
                </a:cubicBezTo>
                <a:cubicBezTo>
                  <a:pt x="4450" y="391"/>
                  <a:pt x="4495" y="407"/>
                  <a:pt x="4538" y="424"/>
                </a:cubicBezTo>
                <a:lnTo>
                  <a:pt x="4542" y="425"/>
                </a:lnTo>
                <a:lnTo>
                  <a:pt x="4545" y="428"/>
                </a:lnTo>
                <a:cubicBezTo>
                  <a:pt x="4547" y="431"/>
                  <a:pt x="4551" y="436"/>
                  <a:pt x="4551" y="444"/>
                </a:cubicBezTo>
                <a:cubicBezTo>
                  <a:pt x="4551" y="450"/>
                  <a:pt x="4549" y="454"/>
                  <a:pt x="4547" y="457"/>
                </a:cubicBezTo>
                <a:cubicBezTo>
                  <a:pt x="4581" y="472"/>
                  <a:pt x="4614" y="487"/>
                  <a:pt x="4648" y="503"/>
                </a:cubicBezTo>
                <a:cubicBezTo>
                  <a:pt x="4666" y="502"/>
                  <a:pt x="4685" y="501"/>
                  <a:pt x="4704" y="501"/>
                </a:cubicBezTo>
                <a:close/>
                <a:moveTo>
                  <a:pt x="4662" y="435"/>
                </a:moveTo>
                <a:lnTo>
                  <a:pt x="4662" y="435"/>
                </a:lnTo>
                <a:cubicBezTo>
                  <a:pt x="4526" y="299"/>
                  <a:pt x="4369" y="167"/>
                  <a:pt x="4225" y="54"/>
                </a:cubicBezTo>
                <a:cubicBezTo>
                  <a:pt x="4197" y="101"/>
                  <a:pt x="4167" y="147"/>
                  <a:pt x="4135" y="191"/>
                </a:cubicBezTo>
                <a:cubicBezTo>
                  <a:pt x="4149" y="179"/>
                  <a:pt x="4163" y="168"/>
                  <a:pt x="4177" y="157"/>
                </a:cubicBezTo>
                <a:lnTo>
                  <a:pt x="4203" y="181"/>
                </a:lnTo>
                <a:cubicBezTo>
                  <a:pt x="4188" y="202"/>
                  <a:pt x="4171" y="228"/>
                  <a:pt x="4154" y="257"/>
                </a:cubicBezTo>
                <a:cubicBezTo>
                  <a:pt x="4202" y="267"/>
                  <a:pt x="4248" y="278"/>
                  <a:pt x="4293" y="291"/>
                </a:cubicBezTo>
                <a:cubicBezTo>
                  <a:pt x="4308" y="291"/>
                  <a:pt x="4324" y="291"/>
                  <a:pt x="4340" y="292"/>
                </a:cubicBezTo>
                <a:lnTo>
                  <a:pt x="4340" y="304"/>
                </a:lnTo>
                <a:cubicBezTo>
                  <a:pt x="4352" y="308"/>
                  <a:pt x="4364" y="312"/>
                  <a:pt x="4377" y="316"/>
                </a:cubicBezTo>
                <a:cubicBezTo>
                  <a:pt x="4381" y="313"/>
                  <a:pt x="4386" y="310"/>
                  <a:pt x="4391" y="307"/>
                </a:cubicBezTo>
                <a:lnTo>
                  <a:pt x="4403" y="298"/>
                </a:lnTo>
                <a:lnTo>
                  <a:pt x="4414" y="310"/>
                </a:lnTo>
                <a:cubicBezTo>
                  <a:pt x="4420" y="316"/>
                  <a:pt x="4421" y="324"/>
                  <a:pt x="4421" y="330"/>
                </a:cubicBezTo>
                <a:cubicBezTo>
                  <a:pt x="4421" y="330"/>
                  <a:pt x="4421" y="331"/>
                  <a:pt x="4421" y="331"/>
                </a:cubicBezTo>
                <a:cubicBezTo>
                  <a:pt x="4507" y="360"/>
                  <a:pt x="4588" y="395"/>
                  <a:pt x="4662" y="435"/>
                </a:cubicBezTo>
                <a:close/>
                <a:moveTo>
                  <a:pt x="4372" y="360"/>
                </a:moveTo>
                <a:lnTo>
                  <a:pt x="4372" y="360"/>
                </a:lnTo>
                <a:cubicBezTo>
                  <a:pt x="4369" y="362"/>
                  <a:pt x="4367" y="363"/>
                  <a:pt x="4365" y="364"/>
                </a:cubicBezTo>
                <a:cubicBezTo>
                  <a:pt x="4366" y="365"/>
                  <a:pt x="4367" y="365"/>
                  <a:pt x="4369" y="365"/>
                </a:cubicBezTo>
                <a:cubicBezTo>
                  <a:pt x="4370" y="364"/>
                  <a:pt x="4371" y="362"/>
                  <a:pt x="4372" y="360"/>
                </a:cubicBezTo>
                <a:close/>
                <a:moveTo>
                  <a:pt x="4357" y="427"/>
                </a:moveTo>
                <a:lnTo>
                  <a:pt x="4357" y="427"/>
                </a:lnTo>
                <a:lnTo>
                  <a:pt x="4350" y="433"/>
                </a:lnTo>
                <a:lnTo>
                  <a:pt x="4357" y="427"/>
                </a:lnTo>
                <a:close/>
                <a:moveTo>
                  <a:pt x="4344" y="421"/>
                </a:moveTo>
                <a:lnTo>
                  <a:pt x="4344" y="421"/>
                </a:lnTo>
                <a:lnTo>
                  <a:pt x="4344" y="431"/>
                </a:lnTo>
                <a:lnTo>
                  <a:pt x="4344" y="421"/>
                </a:lnTo>
                <a:close/>
                <a:moveTo>
                  <a:pt x="4336" y="415"/>
                </a:moveTo>
                <a:lnTo>
                  <a:pt x="4336" y="415"/>
                </a:lnTo>
                <a:cubicBezTo>
                  <a:pt x="4321" y="409"/>
                  <a:pt x="4306" y="404"/>
                  <a:pt x="4291" y="400"/>
                </a:cubicBezTo>
                <a:cubicBezTo>
                  <a:pt x="4280" y="404"/>
                  <a:pt x="4269" y="409"/>
                  <a:pt x="4258" y="413"/>
                </a:cubicBezTo>
                <a:cubicBezTo>
                  <a:pt x="4281" y="418"/>
                  <a:pt x="4304" y="423"/>
                  <a:pt x="4327" y="428"/>
                </a:cubicBezTo>
                <a:cubicBezTo>
                  <a:pt x="4330" y="422"/>
                  <a:pt x="4332" y="420"/>
                  <a:pt x="4336" y="415"/>
                </a:cubicBezTo>
                <a:close/>
                <a:moveTo>
                  <a:pt x="4333" y="340"/>
                </a:moveTo>
                <a:lnTo>
                  <a:pt x="4333" y="340"/>
                </a:lnTo>
                <a:cubicBezTo>
                  <a:pt x="4318" y="336"/>
                  <a:pt x="4303" y="331"/>
                  <a:pt x="4287" y="327"/>
                </a:cubicBezTo>
                <a:cubicBezTo>
                  <a:pt x="4268" y="326"/>
                  <a:pt x="4249" y="326"/>
                  <a:pt x="4229" y="326"/>
                </a:cubicBezTo>
                <a:cubicBezTo>
                  <a:pt x="4258" y="333"/>
                  <a:pt x="4286" y="341"/>
                  <a:pt x="4315" y="349"/>
                </a:cubicBezTo>
                <a:cubicBezTo>
                  <a:pt x="4321" y="346"/>
                  <a:pt x="4327" y="343"/>
                  <a:pt x="4333" y="340"/>
                </a:cubicBezTo>
                <a:close/>
                <a:moveTo>
                  <a:pt x="4237" y="383"/>
                </a:moveTo>
                <a:lnTo>
                  <a:pt x="4237" y="383"/>
                </a:lnTo>
                <a:cubicBezTo>
                  <a:pt x="4193" y="369"/>
                  <a:pt x="4149" y="357"/>
                  <a:pt x="4104" y="345"/>
                </a:cubicBezTo>
                <a:cubicBezTo>
                  <a:pt x="4097" y="357"/>
                  <a:pt x="4090" y="369"/>
                  <a:pt x="4083" y="381"/>
                </a:cubicBezTo>
                <a:cubicBezTo>
                  <a:pt x="4119" y="387"/>
                  <a:pt x="4155" y="393"/>
                  <a:pt x="4192" y="400"/>
                </a:cubicBezTo>
                <a:cubicBezTo>
                  <a:pt x="4207" y="395"/>
                  <a:pt x="4222" y="389"/>
                  <a:pt x="4237" y="383"/>
                </a:cubicBezTo>
                <a:close/>
                <a:moveTo>
                  <a:pt x="4126" y="425"/>
                </a:moveTo>
                <a:lnTo>
                  <a:pt x="4126" y="425"/>
                </a:lnTo>
                <a:cubicBezTo>
                  <a:pt x="4105" y="422"/>
                  <a:pt x="4084" y="418"/>
                  <a:pt x="4063" y="415"/>
                </a:cubicBezTo>
                <a:cubicBezTo>
                  <a:pt x="4054" y="431"/>
                  <a:pt x="4045" y="446"/>
                  <a:pt x="4036" y="460"/>
                </a:cubicBezTo>
                <a:cubicBezTo>
                  <a:pt x="4063" y="449"/>
                  <a:pt x="4094" y="437"/>
                  <a:pt x="4126" y="425"/>
                </a:cubicBezTo>
                <a:close/>
                <a:moveTo>
                  <a:pt x="4098" y="282"/>
                </a:moveTo>
                <a:lnTo>
                  <a:pt x="4098" y="282"/>
                </a:lnTo>
                <a:cubicBezTo>
                  <a:pt x="4093" y="281"/>
                  <a:pt x="4087" y="280"/>
                  <a:pt x="4082" y="279"/>
                </a:cubicBezTo>
                <a:cubicBezTo>
                  <a:pt x="4079" y="282"/>
                  <a:pt x="4076" y="284"/>
                  <a:pt x="4072" y="287"/>
                </a:cubicBezTo>
                <a:cubicBezTo>
                  <a:pt x="4080" y="287"/>
                  <a:pt x="4087" y="287"/>
                  <a:pt x="4095" y="287"/>
                </a:cubicBezTo>
                <a:cubicBezTo>
                  <a:pt x="4096" y="286"/>
                  <a:pt x="4097" y="284"/>
                  <a:pt x="4098" y="282"/>
                </a:cubicBezTo>
                <a:close/>
                <a:moveTo>
                  <a:pt x="4067" y="336"/>
                </a:moveTo>
                <a:lnTo>
                  <a:pt x="4067" y="336"/>
                </a:lnTo>
                <a:cubicBezTo>
                  <a:pt x="4054" y="332"/>
                  <a:pt x="4040" y="329"/>
                  <a:pt x="4027" y="326"/>
                </a:cubicBezTo>
                <a:cubicBezTo>
                  <a:pt x="4015" y="340"/>
                  <a:pt x="4002" y="354"/>
                  <a:pt x="3989" y="367"/>
                </a:cubicBezTo>
                <a:cubicBezTo>
                  <a:pt x="4008" y="370"/>
                  <a:pt x="4026" y="373"/>
                  <a:pt x="4045" y="375"/>
                </a:cubicBezTo>
                <a:cubicBezTo>
                  <a:pt x="4052" y="362"/>
                  <a:pt x="4060" y="349"/>
                  <a:pt x="4067" y="336"/>
                </a:cubicBezTo>
                <a:close/>
                <a:moveTo>
                  <a:pt x="4028" y="269"/>
                </a:moveTo>
                <a:lnTo>
                  <a:pt x="4028" y="269"/>
                </a:lnTo>
                <a:cubicBezTo>
                  <a:pt x="3933" y="253"/>
                  <a:pt x="3833" y="240"/>
                  <a:pt x="3730" y="232"/>
                </a:cubicBezTo>
                <a:cubicBezTo>
                  <a:pt x="3743" y="234"/>
                  <a:pt x="3757" y="236"/>
                  <a:pt x="3770" y="238"/>
                </a:cubicBezTo>
                <a:cubicBezTo>
                  <a:pt x="3855" y="249"/>
                  <a:pt x="3939" y="263"/>
                  <a:pt x="4020" y="279"/>
                </a:cubicBezTo>
                <a:cubicBezTo>
                  <a:pt x="4023" y="275"/>
                  <a:pt x="4026" y="272"/>
                  <a:pt x="4028" y="269"/>
                </a:cubicBezTo>
                <a:close/>
                <a:moveTo>
                  <a:pt x="3972" y="322"/>
                </a:moveTo>
                <a:lnTo>
                  <a:pt x="3972" y="322"/>
                </a:lnTo>
                <a:cubicBezTo>
                  <a:pt x="3167" y="309"/>
                  <a:pt x="2362" y="311"/>
                  <a:pt x="1586" y="455"/>
                </a:cubicBezTo>
                <a:cubicBezTo>
                  <a:pt x="1192" y="560"/>
                  <a:pt x="840" y="692"/>
                  <a:pt x="579" y="836"/>
                </a:cubicBezTo>
                <a:cubicBezTo>
                  <a:pt x="1586" y="593"/>
                  <a:pt x="2473" y="309"/>
                  <a:pt x="3441" y="325"/>
                </a:cubicBezTo>
                <a:cubicBezTo>
                  <a:pt x="3600" y="328"/>
                  <a:pt x="3761" y="339"/>
                  <a:pt x="3925" y="359"/>
                </a:cubicBezTo>
                <a:cubicBezTo>
                  <a:pt x="3941" y="346"/>
                  <a:pt x="3956" y="334"/>
                  <a:pt x="3972" y="322"/>
                </a:cubicBezTo>
                <a:close/>
                <a:moveTo>
                  <a:pt x="3822" y="283"/>
                </a:moveTo>
                <a:lnTo>
                  <a:pt x="3822" y="283"/>
                </a:lnTo>
                <a:cubicBezTo>
                  <a:pt x="3803" y="280"/>
                  <a:pt x="3784" y="277"/>
                  <a:pt x="3764" y="273"/>
                </a:cubicBezTo>
                <a:cubicBezTo>
                  <a:pt x="3573" y="248"/>
                  <a:pt x="3374" y="234"/>
                  <a:pt x="3170" y="231"/>
                </a:cubicBezTo>
                <a:cubicBezTo>
                  <a:pt x="3082" y="229"/>
                  <a:pt x="2994" y="230"/>
                  <a:pt x="2905" y="232"/>
                </a:cubicBezTo>
                <a:cubicBezTo>
                  <a:pt x="2617" y="253"/>
                  <a:pt x="2324" y="294"/>
                  <a:pt x="2041" y="350"/>
                </a:cubicBezTo>
                <a:cubicBezTo>
                  <a:pt x="2627" y="281"/>
                  <a:pt x="3225" y="276"/>
                  <a:pt x="3822" y="283"/>
                </a:cubicBezTo>
                <a:close/>
                <a:moveTo>
                  <a:pt x="2122" y="298"/>
                </a:moveTo>
                <a:lnTo>
                  <a:pt x="2122" y="298"/>
                </a:lnTo>
                <a:cubicBezTo>
                  <a:pt x="1728" y="354"/>
                  <a:pt x="1346" y="442"/>
                  <a:pt x="1009" y="556"/>
                </a:cubicBezTo>
                <a:cubicBezTo>
                  <a:pt x="1196" y="501"/>
                  <a:pt x="1386" y="456"/>
                  <a:pt x="1577" y="421"/>
                </a:cubicBezTo>
                <a:cubicBezTo>
                  <a:pt x="1752" y="374"/>
                  <a:pt x="1935" y="333"/>
                  <a:pt x="2122" y="298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885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#-data-sss\##Motivationstag\fingernagel-wahrnehmu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1"/>
          <p:cNvSpPr txBox="1"/>
          <p:nvPr/>
        </p:nvSpPr>
        <p:spPr>
          <a:xfrm>
            <a:off x="217719" y="260648"/>
            <a:ext cx="6514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Subjektive Wahrnehmung:</a:t>
            </a:r>
            <a:endParaRPr lang="de-DE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55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-kamera-power-poi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5602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3527E59-8B1D-43E2-8D15-EF2304018465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24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139267" name="Picture 3" descr="D:\#-data-sss\#TCE\##Tournee\Vortrag\285984_photo_jpg_xx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73700" y="3645024"/>
            <a:ext cx="3765550" cy="3225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51520" y="260648"/>
            <a:ext cx="300096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CH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Fokussierung </a:t>
            </a:r>
            <a:br>
              <a:rPr lang="de-CH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de-CH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Selektive Wahrnehmung</a:t>
            </a:r>
            <a:endParaRPr lang="de-CH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030" name="Picture 6" descr="D:\#-data-sss\#TCE\##Tournee\Vortrag\aut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4526" y="3641289"/>
            <a:ext cx="6418226" cy="321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251520" y="1180618"/>
            <a:ext cx="4004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 passiert, wenn man fokussiert?</a:t>
            </a:r>
            <a:endParaRPr lang="de-DE" sz="36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846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1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ynapsen-power-poi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36712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70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9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61049" y="1556792"/>
            <a:ext cx="9171157" cy="315471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199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Aber….</a:t>
            </a:r>
            <a:endParaRPr lang="de-AT" sz="80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10584" y="3924066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051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#-data-sss\#TCE\##Tournee\Vortrag\u-bewusstse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uppieren 6"/>
          <p:cNvGrpSpPr/>
          <p:nvPr/>
        </p:nvGrpSpPr>
        <p:grpSpPr>
          <a:xfrm>
            <a:off x="282000" y="2695044"/>
            <a:ext cx="4181650" cy="3830300"/>
            <a:chOff x="282000" y="2695044"/>
            <a:chExt cx="4181650" cy="3830300"/>
          </a:xfrm>
        </p:grpSpPr>
        <p:sp>
          <p:nvSpPr>
            <p:cNvPr id="23" name="Pfeil nach rechts 22"/>
            <p:cNvSpPr/>
            <p:nvPr/>
          </p:nvSpPr>
          <p:spPr bwMode="auto">
            <a:xfrm>
              <a:off x="282000" y="2695044"/>
              <a:ext cx="4145114" cy="670346"/>
            </a:xfrm>
            <a:prstGeom prst="rightArrow">
              <a:avLst>
                <a:gd name="adj1" fmla="val 77299"/>
                <a:gd name="adj2" fmla="val 4164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97B5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33" name="Pfeil nach rechts 32"/>
            <p:cNvSpPr/>
            <p:nvPr/>
          </p:nvSpPr>
          <p:spPr bwMode="auto">
            <a:xfrm>
              <a:off x="292297" y="3484414"/>
              <a:ext cx="4145114" cy="670346"/>
            </a:xfrm>
            <a:prstGeom prst="rightArrow">
              <a:avLst>
                <a:gd name="adj1" fmla="val 77299"/>
                <a:gd name="adj2" fmla="val 4164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97B5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35" name="Pfeil nach rechts 34"/>
            <p:cNvSpPr/>
            <p:nvPr/>
          </p:nvSpPr>
          <p:spPr bwMode="auto">
            <a:xfrm>
              <a:off x="309231" y="4270147"/>
              <a:ext cx="4145114" cy="670346"/>
            </a:xfrm>
            <a:prstGeom prst="rightArrow">
              <a:avLst>
                <a:gd name="adj1" fmla="val 77299"/>
                <a:gd name="adj2" fmla="val 4164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97B5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39" name="Pfeil nach rechts 38"/>
            <p:cNvSpPr/>
            <p:nvPr/>
          </p:nvSpPr>
          <p:spPr bwMode="auto">
            <a:xfrm>
              <a:off x="318536" y="5062910"/>
              <a:ext cx="4145114" cy="670346"/>
            </a:xfrm>
            <a:prstGeom prst="rightArrow">
              <a:avLst>
                <a:gd name="adj1" fmla="val 77299"/>
                <a:gd name="adj2" fmla="val 4164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97B5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41" name="Pfeil nach rechts 40"/>
            <p:cNvSpPr/>
            <p:nvPr/>
          </p:nvSpPr>
          <p:spPr bwMode="auto">
            <a:xfrm>
              <a:off x="293501" y="5854998"/>
              <a:ext cx="4145114" cy="670346"/>
            </a:xfrm>
            <a:prstGeom prst="rightArrow">
              <a:avLst>
                <a:gd name="adj1" fmla="val 77299"/>
                <a:gd name="adj2" fmla="val 4164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97B5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484017" y="387213"/>
            <a:ext cx="36069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Bewusstsein: 20 %</a:t>
            </a:r>
            <a:b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de-CH" sz="9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5308480" y="4345940"/>
            <a:ext cx="372190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Unbewusst:</a:t>
            </a:r>
            <a:br>
              <a:rPr lang="de-DE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de-DE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80 %</a:t>
            </a:r>
            <a:br>
              <a:rPr lang="de-DE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de-DE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gewaltige </a:t>
            </a:r>
            <a:r>
              <a:rPr lang="de-DE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Neuronennetzwerke</a:t>
            </a:r>
            <a:endParaRPr lang="de-CH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8" name="Gruppieren 7"/>
          <p:cNvGrpSpPr/>
          <p:nvPr/>
        </p:nvGrpSpPr>
        <p:grpSpPr>
          <a:xfrm>
            <a:off x="6424365" y="1622122"/>
            <a:ext cx="1563684" cy="1237684"/>
            <a:chOff x="6461406" y="1766577"/>
            <a:chExt cx="1563684" cy="1237684"/>
          </a:xfrm>
        </p:grpSpPr>
        <p:sp>
          <p:nvSpPr>
            <p:cNvPr id="4" name="Nach rechts gekrümmter Pfeil 3"/>
            <p:cNvSpPr/>
            <p:nvPr/>
          </p:nvSpPr>
          <p:spPr>
            <a:xfrm rot="10586469">
              <a:off x="6461406" y="1766577"/>
              <a:ext cx="731520" cy="1216152"/>
            </a:xfrm>
            <a:prstGeom prst="curvedRightArrow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5" name="Nach links gekrümmter Pfeil 4"/>
            <p:cNvSpPr/>
            <p:nvPr/>
          </p:nvSpPr>
          <p:spPr>
            <a:xfrm>
              <a:off x="7293570" y="1788109"/>
              <a:ext cx="731520" cy="1216152"/>
            </a:xfrm>
            <a:prstGeom prst="curvedLeftArrow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  <p:sp>
        <p:nvSpPr>
          <p:cNvPr id="24" name="Textfeld 23"/>
          <p:cNvSpPr txBox="1"/>
          <p:nvPr/>
        </p:nvSpPr>
        <p:spPr>
          <a:xfrm>
            <a:off x="292297" y="2768524"/>
            <a:ext cx="379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Vergangenheit</a:t>
            </a:r>
            <a:endParaRPr lang="de-DE" sz="20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Textfeld 33"/>
          <p:cNvSpPr txBox="1"/>
          <p:nvPr/>
        </p:nvSpPr>
        <p:spPr>
          <a:xfrm>
            <a:off x="301602" y="3553852"/>
            <a:ext cx="379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Erfahrungen</a:t>
            </a:r>
            <a:endParaRPr lang="de-DE" sz="20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318536" y="4345940"/>
            <a:ext cx="379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Glaubenssätze</a:t>
            </a:r>
            <a:endParaRPr lang="de-DE" sz="20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0" name="Textfeld 39"/>
          <p:cNvSpPr txBox="1"/>
          <p:nvPr/>
        </p:nvSpPr>
        <p:spPr>
          <a:xfrm>
            <a:off x="318536" y="5136473"/>
            <a:ext cx="379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200.000 x unbewusst</a:t>
            </a:r>
            <a:endParaRPr lang="de-DE" sz="20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Textfeld 41"/>
          <p:cNvSpPr txBox="1"/>
          <p:nvPr/>
        </p:nvSpPr>
        <p:spPr>
          <a:xfrm>
            <a:off x="293501" y="5928561"/>
            <a:ext cx="379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90 % ohne uns</a:t>
            </a:r>
            <a:endParaRPr lang="de-DE" sz="20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3" name="Textfeld 42"/>
          <p:cNvSpPr txBox="1"/>
          <p:nvPr/>
        </p:nvSpPr>
        <p:spPr>
          <a:xfrm>
            <a:off x="169252" y="98629"/>
            <a:ext cx="5972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err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Umprogrammierung</a:t>
            </a:r>
            <a:r>
              <a:rPr lang="de-DE" sz="28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de-DE" sz="28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28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braucht ENERGIE und ZEIT!</a:t>
            </a:r>
            <a:endParaRPr lang="de-DE" sz="2000" b="1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extfeld 43"/>
          <p:cNvSpPr txBox="1"/>
          <p:nvPr/>
        </p:nvSpPr>
        <p:spPr>
          <a:xfrm>
            <a:off x="169252" y="1052736"/>
            <a:ext cx="28905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Aber danach per </a:t>
            </a:r>
            <a:br>
              <a:rPr lang="de-DE" sz="28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4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AUTOPILOT!</a:t>
            </a:r>
            <a:endParaRPr lang="de-DE" sz="2000" b="1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D:\#-data-sss\#TCE\##Tournee\Vortrag\gehir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772" y="854111"/>
            <a:ext cx="1711318" cy="112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feld 25"/>
          <p:cNvSpPr txBox="1"/>
          <p:nvPr/>
        </p:nvSpPr>
        <p:spPr>
          <a:xfrm>
            <a:off x="3705749" y="1418777"/>
            <a:ext cx="28905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Schnürsenkel binden…</a:t>
            </a:r>
            <a:br>
              <a:rPr lang="de-DE" sz="14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14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Fahrradfahren…</a:t>
            </a:r>
            <a:br>
              <a:rPr lang="de-DE" sz="14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14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Autofahren… etc…</a:t>
            </a:r>
            <a:endParaRPr lang="de-DE" sz="1100" b="1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Pfeil nach rechts 5"/>
          <p:cNvSpPr/>
          <p:nvPr/>
        </p:nvSpPr>
        <p:spPr>
          <a:xfrm>
            <a:off x="3008828" y="1622122"/>
            <a:ext cx="696921" cy="399557"/>
          </a:xfrm>
          <a:prstGeom prst="rightArrow">
            <a:avLst/>
          </a:prstGeom>
          <a:solidFill>
            <a:srgbClr val="FFFF66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9808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100"/>
                            </p:stCondLst>
                            <p:childTnLst>
                              <p:par>
                                <p:cTn id="19" presetID="21" presetClass="entr" presetSubtype="1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4" grpId="0"/>
      <p:bldP spid="34" grpId="0"/>
      <p:bldP spid="36" grpId="0"/>
      <p:bldP spid="40" grpId="0"/>
      <p:bldP spid="42" grpId="0"/>
      <p:bldP spid="43" grpId="0"/>
      <p:bldP spid="44" grpId="0"/>
      <p:bldP spid="26" grpId="0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#-data-sss\#TCE\##Tournee\Vortrag\u-bewusstse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484017" y="387213"/>
            <a:ext cx="36069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Bewusstsein: 20 %</a:t>
            </a:r>
            <a:br>
              <a:rPr lang="de-DE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de-CH" sz="9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2" name="Gruppieren 1"/>
          <p:cNvGrpSpPr/>
          <p:nvPr/>
        </p:nvGrpSpPr>
        <p:grpSpPr>
          <a:xfrm>
            <a:off x="282000" y="2768524"/>
            <a:ext cx="4563224" cy="2686446"/>
            <a:chOff x="282000" y="2768524"/>
            <a:chExt cx="4563224" cy="2686446"/>
          </a:xfrm>
        </p:grpSpPr>
        <p:sp>
          <p:nvSpPr>
            <p:cNvPr id="23" name="Pfeil nach rechts 22"/>
            <p:cNvSpPr/>
            <p:nvPr/>
          </p:nvSpPr>
          <p:spPr bwMode="auto">
            <a:xfrm>
              <a:off x="282000" y="2768524"/>
              <a:ext cx="4563224" cy="2686446"/>
            </a:xfrm>
            <a:prstGeom prst="rightArrow">
              <a:avLst>
                <a:gd name="adj1" fmla="val 77299"/>
                <a:gd name="adj2" fmla="val 4164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97B5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334094" y="3501008"/>
              <a:ext cx="379088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b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in erster Linie Erfahrung und endlose Wiederholungen…</a:t>
              </a:r>
              <a:br>
                <a:rPr lang="de-DE" sz="2400" b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</a:br>
              <a:r>
                <a:rPr lang="de-DE" sz="2400" b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sym typeface="Wingdings" pitchFamily="2" charset="2"/>
                </a:rPr>
                <a:t> Mental-Training…</a:t>
              </a:r>
              <a:endParaRPr lang="de-DE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44" name="Textfeld 43"/>
          <p:cNvSpPr txBox="1"/>
          <p:nvPr/>
        </p:nvSpPr>
        <p:spPr>
          <a:xfrm>
            <a:off x="169252" y="387213"/>
            <a:ext cx="6144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INTUITION?</a:t>
            </a:r>
            <a:endParaRPr lang="de-DE" sz="6600" b="1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5892323" y="1940432"/>
            <a:ext cx="2799789" cy="1656184"/>
            <a:chOff x="5892323" y="1940432"/>
            <a:chExt cx="2799789" cy="1656184"/>
          </a:xfrm>
        </p:grpSpPr>
        <p:sp>
          <p:nvSpPr>
            <p:cNvPr id="22" name="Gewitterblitz 21"/>
            <p:cNvSpPr/>
            <p:nvPr/>
          </p:nvSpPr>
          <p:spPr>
            <a:xfrm rot="12095581">
              <a:off x="7035928" y="2043450"/>
              <a:ext cx="1656184" cy="1408012"/>
            </a:xfrm>
            <a:prstGeom prst="lightningBolt">
              <a:avLst/>
            </a:prstGeom>
            <a:solidFill>
              <a:srgbClr val="FFFF66"/>
            </a:solidFill>
            <a:effectLst>
              <a:glow rad="1905000">
                <a:schemeClr val="accent1">
                  <a:alpha val="53000"/>
                </a:schemeClr>
              </a:glow>
              <a:reflection stA="37000" endPos="63000" dist="5080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Gewitterblitz 24"/>
            <p:cNvSpPr/>
            <p:nvPr/>
          </p:nvSpPr>
          <p:spPr>
            <a:xfrm rot="14979180">
              <a:off x="5768237" y="2064518"/>
              <a:ext cx="1656184" cy="1408012"/>
            </a:xfrm>
            <a:prstGeom prst="lightningBolt">
              <a:avLst/>
            </a:prstGeom>
            <a:solidFill>
              <a:srgbClr val="FFFF66"/>
            </a:solidFill>
            <a:effectLst>
              <a:glow rad="1905000">
                <a:schemeClr val="accent1">
                  <a:alpha val="53000"/>
                </a:schemeClr>
              </a:glow>
              <a:reflection stA="37000" endPos="63000" dist="5080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050" name="Picture 2" descr="D:\#-data-sss\#TCE\##Tournee\Vortrag\gehir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772" y="857046"/>
            <a:ext cx="1711318" cy="112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Gruppieren 26"/>
          <p:cNvGrpSpPr/>
          <p:nvPr/>
        </p:nvGrpSpPr>
        <p:grpSpPr>
          <a:xfrm>
            <a:off x="5887572" y="1916832"/>
            <a:ext cx="2799789" cy="1656184"/>
            <a:chOff x="5892323" y="1940432"/>
            <a:chExt cx="2799789" cy="1656184"/>
          </a:xfrm>
        </p:grpSpPr>
        <p:sp>
          <p:nvSpPr>
            <p:cNvPr id="28" name="Gewitterblitz 27"/>
            <p:cNvSpPr/>
            <p:nvPr/>
          </p:nvSpPr>
          <p:spPr>
            <a:xfrm rot="12095581">
              <a:off x="7035928" y="2043450"/>
              <a:ext cx="1656184" cy="1408012"/>
            </a:xfrm>
            <a:prstGeom prst="lightningBolt">
              <a:avLst/>
            </a:prstGeom>
            <a:solidFill>
              <a:srgbClr val="FFFF66"/>
            </a:solidFill>
            <a:effectLst>
              <a:glow rad="1905000">
                <a:schemeClr val="accent1">
                  <a:alpha val="53000"/>
                </a:schemeClr>
              </a:glow>
              <a:reflection stA="37000" endPos="63000" dist="5080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Gewitterblitz 28"/>
            <p:cNvSpPr/>
            <p:nvPr/>
          </p:nvSpPr>
          <p:spPr>
            <a:xfrm rot="14979180">
              <a:off x="5768237" y="2064518"/>
              <a:ext cx="1656184" cy="1408012"/>
            </a:xfrm>
            <a:prstGeom prst="lightningBolt">
              <a:avLst/>
            </a:prstGeom>
            <a:solidFill>
              <a:srgbClr val="FFFF66"/>
            </a:solidFill>
            <a:effectLst>
              <a:glow rad="1905000">
                <a:schemeClr val="accent1">
                  <a:alpha val="53000"/>
                </a:schemeClr>
              </a:glow>
              <a:reflection stA="37000" endPos="63000" dist="5080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6044723" y="2092832"/>
            <a:ext cx="2799789" cy="1656184"/>
            <a:chOff x="5892323" y="1940432"/>
            <a:chExt cx="2799789" cy="1656184"/>
          </a:xfrm>
        </p:grpSpPr>
        <p:sp>
          <p:nvSpPr>
            <p:cNvPr id="31" name="Gewitterblitz 30"/>
            <p:cNvSpPr/>
            <p:nvPr/>
          </p:nvSpPr>
          <p:spPr>
            <a:xfrm rot="12095581">
              <a:off x="7035928" y="2043450"/>
              <a:ext cx="1656184" cy="1408012"/>
            </a:xfrm>
            <a:prstGeom prst="lightningBolt">
              <a:avLst/>
            </a:prstGeom>
            <a:solidFill>
              <a:srgbClr val="FFFF66"/>
            </a:solidFill>
            <a:effectLst>
              <a:glow rad="1905000">
                <a:schemeClr val="accent1">
                  <a:alpha val="53000"/>
                </a:schemeClr>
              </a:glow>
              <a:reflection stA="37000" endPos="63000" dist="5080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Gewitterblitz 31"/>
            <p:cNvSpPr/>
            <p:nvPr/>
          </p:nvSpPr>
          <p:spPr>
            <a:xfrm rot="14979180">
              <a:off x="5768237" y="2064518"/>
              <a:ext cx="1656184" cy="1408012"/>
            </a:xfrm>
            <a:prstGeom prst="lightningBolt">
              <a:avLst/>
            </a:prstGeom>
            <a:solidFill>
              <a:srgbClr val="FFFF66"/>
            </a:solidFill>
            <a:effectLst>
              <a:glow rad="1905000">
                <a:schemeClr val="accent1">
                  <a:alpha val="53000"/>
                </a:schemeClr>
              </a:glow>
              <a:reflection stA="37000" endPos="63000" dist="5080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5308480" y="4345940"/>
            <a:ext cx="372190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Unbewusst:</a:t>
            </a:r>
            <a:br>
              <a:rPr lang="de-DE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de-DE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80 %</a:t>
            </a:r>
            <a:br>
              <a:rPr lang="de-DE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de-DE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gewaltige </a:t>
            </a:r>
            <a:r>
              <a:rPr lang="de-DE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Neuronennetzwerke</a:t>
            </a:r>
            <a:endParaRPr lang="de-CH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427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9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62253" y="2492589"/>
            <a:ext cx="9171157" cy="92333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54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Aber es wird noch besser….</a:t>
            </a:r>
            <a:endParaRPr lang="de-AT" sz="28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1921763" y="3052535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714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13579" y="2002365"/>
            <a:ext cx="9171157" cy="193899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6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Ich zeige Ihnen jetzt wie ich es selbst geschafft habe…</a:t>
            </a:r>
            <a:endParaRPr lang="de-AT" sz="32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03045" y="3642615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683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:\#-data-sss\#TCE\##Tournee\Vortrag\gehirn-elektrone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76225" y="548680"/>
            <a:ext cx="4295775" cy="107721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4400" b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EPR-Experiment</a:t>
            </a:r>
            <a:r>
              <a:rPr lang="de-DE" sz="2400" b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de-DE" sz="2400" b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de-DE" b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(Einstein-Podolsky-Rosen Experiment)</a:t>
            </a:r>
            <a:endParaRPr lang="de-CH" sz="1200" b="1" smtClean="0">
              <a:ln>
                <a:solidFill>
                  <a:schemeClr val="tx1"/>
                </a:solidFill>
              </a:ln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Picture 2" descr="D:\#-data-sss\#TCE\##Tournee\Vortrag\119711933276867417prosario2000_EPR_Paradox_Experiment_svg_hi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8463" y="2399550"/>
            <a:ext cx="3506787" cy="3286125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446956"/>
              </p:ext>
            </p:extLst>
          </p:nvPr>
        </p:nvGraphicFramePr>
        <p:xfrm>
          <a:off x="1431924" y="4797152"/>
          <a:ext cx="1439863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2" name="Clip" r:id="rId5" imgW="2409524" imgH="923810" progId="MS_ClipArt_Gallery.2">
                  <p:embed/>
                </p:oleObj>
              </mc:Choice>
              <mc:Fallback>
                <p:oleObj name="Clip" r:id="rId5" imgW="2409524" imgH="923810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1924" y="4797152"/>
                        <a:ext cx="1439863" cy="550862"/>
                      </a:xfrm>
                      <a:prstGeom prst="rect">
                        <a:avLst/>
                      </a:prstGeom>
                      <a:noFill/>
                      <a:ln w="57150" cmpd="thickThin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238249" y="5394702"/>
            <a:ext cx="1743075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Spin </a:t>
            </a:r>
            <a:r>
              <a:rPr lang="de-DE" sz="16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up</a:t>
            </a:r>
            <a:r>
              <a:rPr lang="de-DE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  / Spin down</a:t>
            </a:r>
            <a:endParaRPr lang="de-CH" sz="1100" smtClean="0">
              <a:ln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Futura BdCn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90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242" name="Picture 2" descr="D:\0-data-Grafik-Filme\#Grafik\aa-Fotolia\Fotolia_36071110_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245"/>
            <a:ext cx="9162577" cy="7917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0" y="163245"/>
            <a:ext cx="914400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Rupert </a:t>
            </a:r>
            <a:r>
              <a:rPr lang="de-DE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Sheldrake</a:t>
            </a:r>
            <a:r>
              <a:rPr lang="de-DE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: Morphogenetische Felder…</a:t>
            </a:r>
            <a:endParaRPr lang="de-CH" sz="11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BdCn BT" pitchFamily="34" charset="0"/>
            </a:endParaRPr>
          </a:p>
        </p:txBody>
      </p:sp>
      <p:pic>
        <p:nvPicPr>
          <p:cNvPr id="5124" name="Picture 4" descr="D:\#-data-sss\#TCE\##Tournee\Vortrag\Bilder\13996400_we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82676"/>
            <a:ext cx="3587751" cy="24257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#-data-sss\#TCE\##Tournee\Vortrag\Bilder\ratte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840331"/>
            <a:ext cx="3378654" cy="24257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HeroicExtremeLef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757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#-data-sss\#TCE\##Tournee\Vortrag\5948722_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020"/>
            <a:ext cx="10476619" cy="698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41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4"/>
          <p:cNvSpPr txBox="1">
            <a:spLocks noChangeArrowheads="1"/>
          </p:cNvSpPr>
          <p:nvPr/>
        </p:nvSpPr>
        <p:spPr bwMode="auto">
          <a:xfrm>
            <a:off x="3347865" y="1703317"/>
            <a:ext cx="5495194" cy="156966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Warum wirkt Focusing Power</a:t>
            </a:r>
            <a:r>
              <a:rPr lang="de-DE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?</a:t>
            </a:r>
            <a:endParaRPr lang="de-DE" sz="3600" b="1" dirty="0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0" y="6042025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de-DE" sz="3200" b="1" dirty="0">
                <a:solidFill>
                  <a:srgbClr val="EBD091"/>
                </a:solidFill>
              </a:rPr>
              <a:t>Dr.med. </a:t>
            </a:r>
            <a:r>
              <a:rPr lang="de-DE" sz="3200" b="1" dirty="0" err="1">
                <a:solidFill>
                  <a:srgbClr val="EBD091"/>
                </a:solidFill>
              </a:rPr>
              <a:t>Dr.med.dent</a:t>
            </a:r>
            <a:r>
              <a:rPr lang="de-DE" sz="3200" b="1" dirty="0">
                <a:solidFill>
                  <a:srgbClr val="EBD091"/>
                </a:solidFill>
              </a:rPr>
              <a:t>. </a:t>
            </a:r>
            <a:r>
              <a:rPr lang="de-DE" sz="3200" b="1" spc="300" dirty="0">
                <a:solidFill>
                  <a:srgbClr val="EBD091"/>
                </a:solidFill>
              </a:rPr>
              <a:t>T</a:t>
            </a:r>
            <a:r>
              <a:rPr lang="de-DE" sz="3200" b="1" spc="300" dirty="0" smtClean="0">
                <a:solidFill>
                  <a:srgbClr val="EBD091"/>
                </a:solidFill>
              </a:rPr>
              <a:t>homas </a:t>
            </a:r>
            <a:r>
              <a:rPr lang="de-DE" sz="3200" b="1" spc="300" dirty="0">
                <a:solidFill>
                  <a:srgbClr val="EBD091"/>
                </a:solidFill>
              </a:rPr>
              <a:t>Engelhardt</a:t>
            </a:r>
          </a:p>
        </p:txBody>
      </p:sp>
      <p:pic>
        <p:nvPicPr>
          <p:cNvPr id="9220" name="Picture 4" descr="D:\#-data-sss\#TCE\##Tournee\Vortrag\thomas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28" y="1711667"/>
            <a:ext cx="2724986" cy="3632301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feld 4"/>
          <p:cNvSpPr txBox="1">
            <a:spLocks noChangeArrowheads="1"/>
          </p:cNvSpPr>
          <p:nvPr/>
        </p:nvSpPr>
        <p:spPr bwMode="auto">
          <a:xfrm>
            <a:off x="3442391" y="3655438"/>
            <a:ext cx="5495194" cy="144655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Der </a:t>
            </a:r>
            <a:r>
              <a:rPr lang="de-DE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wissenschaftliche </a:t>
            </a:r>
            <a:r>
              <a:rPr lang="de-DE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Beweis</a:t>
            </a:r>
            <a:endParaRPr lang="de-DE" sz="3600" b="1" dirty="0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68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0-data-Grafik-Filme\#Grafik\aa-Fotolia\Fotolia_45602578_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56227" cy="5231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127984" y="160713"/>
            <a:ext cx="7920880" cy="212365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Der Wissenschafts-</a:t>
            </a:r>
            <a:br>
              <a:rPr lang="de-DE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beweis</a:t>
            </a:r>
            <a:endParaRPr lang="de-DE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845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163649" y="1870675"/>
            <a:ext cx="8789192" cy="2862322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de-AT" sz="3600" b="1" spc="50" dirty="0" smtClean="0">
                <a:ln w="11430"/>
                <a:solidFill>
                  <a:sysClr val="windowText" lastClr="000000"/>
                </a:solidFill>
              </a:rPr>
              <a:t>Unter gleichen/ähnlichen Bedingungen wiederholbar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de-AT" sz="3600" b="1" spc="50" dirty="0" smtClean="0">
                <a:ln w="11430"/>
                <a:solidFill>
                  <a:sysClr val="windowText" lastClr="000000"/>
                </a:solidFill>
              </a:rPr>
              <a:t>Von anderen wiederholbar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de-AT" sz="3600" b="1" spc="50" dirty="0" smtClean="0">
                <a:ln w="11430"/>
                <a:solidFill>
                  <a:sysClr val="windowText" lastClr="000000"/>
                </a:solidFill>
              </a:rPr>
              <a:t>Gleiches/ähnliches Ergebnis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de-AT" sz="3600" b="1" spc="50" dirty="0" smtClean="0">
                <a:ln w="11430"/>
                <a:solidFill>
                  <a:sysClr val="windowText" lastClr="000000"/>
                </a:solidFill>
              </a:rPr>
              <a:t>Beschreibung von Gesetzmäßigkeiten</a:t>
            </a:r>
            <a:endParaRPr lang="de-AT" sz="3600" b="1" spc="50" dirty="0">
              <a:ln w="11430"/>
              <a:solidFill>
                <a:sysClr val="windowText" lastClr="000000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7509" y="3861048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814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5"/>
          <p:cNvSpPr>
            <a:spLocks noChangeAspect="1" noEditPoints="1"/>
          </p:cNvSpPr>
          <p:nvPr/>
        </p:nvSpPr>
        <p:spPr bwMode="gray">
          <a:xfrm>
            <a:off x="5404859" y="3673180"/>
            <a:ext cx="731290" cy="1800000"/>
          </a:xfrm>
          <a:custGeom>
            <a:avLst/>
            <a:gdLst>
              <a:gd name="T0" fmla="*/ 195 w 721"/>
              <a:gd name="T1" fmla="*/ 161 h 1779"/>
              <a:gd name="T2" fmla="*/ 360 w 721"/>
              <a:gd name="T3" fmla="*/ 0 h 1779"/>
              <a:gd name="T4" fmla="*/ 526 w 721"/>
              <a:gd name="T5" fmla="*/ 161 h 1779"/>
              <a:gd name="T6" fmla="*/ 360 w 721"/>
              <a:gd name="T7" fmla="*/ 369 h 1779"/>
              <a:gd name="T8" fmla="*/ 195 w 721"/>
              <a:gd name="T9" fmla="*/ 161 h 1779"/>
              <a:gd name="T10" fmla="*/ 696 w 721"/>
              <a:gd name="T11" fmla="*/ 593 h 1779"/>
              <a:gd name="T12" fmla="*/ 497 w 721"/>
              <a:gd name="T13" fmla="*/ 393 h 1779"/>
              <a:gd name="T14" fmla="*/ 360 w 721"/>
              <a:gd name="T15" fmla="*/ 449 h 1779"/>
              <a:gd name="T16" fmla="*/ 223 w 721"/>
              <a:gd name="T17" fmla="*/ 393 h 1779"/>
              <a:gd name="T18" fmla="*/ 24 w 721"/>
              <a:gd name="T19" fmla="*/ 593 h 1779"/>
              <a:gd name="T20" fmla="*/ 0 w 721"/>
              <a:gd name="T21" fmla="*/ 1031 h 1779"/>
              <a:gd name="T22" fmla="*/ 65 w 721"/>
              <a:gd name="T23" fmla="*/ 1096 h 1779"/>
              <a:gd name="T24" fmla="*/ 130 w 721"/>
              <a:gd name="T25" fmla="*/ 1031 h 1779"/>
              <a:gd name="T26" fmla="*/ 141 w 721"/>
              <a:gd name="T27" fmla="*/ 614 h 1779"/>
              <a:gd name="T28" fmla="*/ 158 w 721"/>
              <a:gd name="T29" fmla="*/ 598 h 1779"/>
              <a:gd name="T30" fmla="*/ 174 w 721"/>
              <a:gd name="T31" fmla="*/ 614 h 1779"/>
              <a:gd name="T32" fmla="*/ 174 w 721"/>
              <a:gd name="T33" fmla="*/ 1084 h 1779"/>
              <a:gd name="T34" fmla="*/ 174 w 721"/>
              <a:gd name="T35" fmla="*/ 1122 h 1779"/>
              <a:gd name="T36" fmla="*/ 177 w 721"/>
              <a:gd name="T37" fmla="*/ 1707 h 1779"/>
              <a:gd name="T38" fmla="*/ 249 w 721"/>
              <a:gd name="T39" fmla="*/ 1779 h 1779"/>
              <a:gd name="T40" fmla="*/ 321 w 721"/>
              <a:gd name="T41" fmla="*/ 1707 h 1779"/>
              <a:gd name="T42" fmla="*/ 344 w 721"/>
              <a:gd name="T43" fmla="*/ 1122 h 1779"/>
              <a:gd name="T44" fmla="*/ 360 w 721"/>
              <a:gd name="T45" fmla="*/ 1106 h 1779"/>
              <a:gd name="T46" fmla="*/ 376 w 721"/>
              <a:gd name="T47" fmla="*/ 1122 h 1779"/>
              <a:gd name="T48" fmla="*/ 399 w 721"/>
              <a:gd name="T49" fmla="*/ 1707 h 1779"/>
              <a:gd name="T50" fmla="*/ 471 w 721"/>
              <a:gd name="T51" fmla="*/ 1779 h 1779"/>
              <a:gd name="T52" fmla="*/ 544 w 721"/>
              <a:gd name="T53" fmla="*/ 1707 h 1779"/>
              <a:gd name="T54" fmla="*/ 546 w 721"/>
              <a:gd name="T55" fmla="*/ 1122 h 1779"/>
              <a:gd name="T56" fmla="*/ 546 w 721"/>
              <a:gd name="T57" fmla="*/ 1084 h 1779"/>
              <a:gd name="T58" fmla="*/ 547 w 721"/>
              <a:gd name="T59" fmla="*/ 614 h 1779"/>
              <a:gd name="T60" fmla="*/ 563 w 721"/>
              <a:gd name="T61" fmla="*/ 598 h 1779"/>
              <a:gd name="T62" fmla="*/ 579 w 721"/>
              <a:gd name="T63" fmla="*/ 614 h 1779"/>
              <a:gd name="T64" fmla="*/ 590 w 721"/>
              <a:gd name="T65" fmla="*/ 1031 h 1779"/>
              <a:gd name="T66" fmla="*/ 655 w 721"/>
              <a:gd name="T67" fmla="*/ 1096 h 1779"/>
              <a:gd name="T68" fmla="*/ 721 w 721"/>
              <a:gd name="T69" fmla="*/ 1031 h 1779"/>
              <a:gd name="T70" fmla="*/ 696 w 721"/>
              <a:gd name="T71" fmla="*/ 593 h 1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21" h="1779">
                <a:moveTo>
                  <a:pt x="195" y="161"/>
                </a:moveTo>
                <a:cubicBezTo>
                  <a:pt x="195" y="59"/>
                  <a:pt x="269" y="0"/>
                  <a:pt x="360" y="0"/>
                </a:cubicBezTo>
                <a:cubicBezTo>
                  <a:pt x="452" y="0"/>
                  <a:pt x="526" y="59"/>
                  <a:pt x="526" y="161"/>
                </a:cubicBezTo>
                <a:cubicBezTo>
                  <a:pt x="526" y="263"/>
                  <a:pt x="446" y="369"/>
                  <a:pt x="360" y="369"/>
                </a:cubicBezTo>
                <a:cubicBezTo>
                  <a:pt x="275" y="369"/>
                  <a:pt x="195" y="263"/>
                  <a:pt x="195" y="161"/>
                </a:cubicBezTo>
                <a:close/>
                <a:moveTo>
                  <a:pt x="696" y="593"/>
                </a:moveTo>
                <a:cubicBezTo>
                  <a:pt x="696" y="474"/>
                  <a:pt x="572" y="393"/>
                  <a:pt x="497" y="393"/>
                </a:cubicBezTo>
                <a:cubicBezTo>
                  <a:pt x="421" y="393"/>
                  <a:pt x="420" y="449"/>
                  <a:pt x="360" y="449"/>
                </a:cubicBezTo>
                <a:cubicBezTo>
                  <a:pt x="301" y="449"/>
                  <a:pt x="283" y="393"/>
                  <a:pt x="223" y="393"/>
                </a:cubicBezTo>
                <a:cubicBezTo>
                  <a:pt x="164" y="393"/>
                  <a:pt x="24" y="474"/>
                  <a:pt x="24" y="593"/>
                </a:cubicBezTo>
                <a:cubicBezTo>
                  <a:pt x="0" y="1031"/>
                  <a:pt x="0" y="1031"/>
                  <a:pt x="0" y="1031"/>
                </a:cubicBezTo>
                <a:cubicBezTo>
                  <a:pt x="0" y="1067"/>
                  <a:pt x="29" y="1096"/>
                  <a:pt x="65" y="1096"/>
                </a:cubicBezTo>
                <a:cubicBezTo>
                  <a:pt x="101" y="1096"/>
                  <a:pt x="130" y="1067"/>
                  <a:pt x="130" y="1031"/>
                </a:cubicBezTo>
                <a:cubicBezTo>
                  <a:pt x="141" y="614"/>
                  <a:pt x="141" y="614"/>
                  <a:pt x="141" y="614"/>
                </a:cubicBezTo>
                <a:cubicBezTo>
                  <a:pt x="141" y="605"/>
                  <a:pt x="149" y="598"/>
                  <a:pt x="158" y="598"/>
                </a:cubicBezTo>
                <a:cubicBezTo>
                  <a:pt x="166" y="598"/>
                  <a:pt x="174" y="605"/>
                  <a:pt x="174" y="614"/>
                </a:cubicBezTo>
                <a:cubicBezTo>
                  <a:pt x="174" y="1084"/>
                  <a:pt x="174" y="1084"/>
                  <a:pt x="174" y="1084"/>
                </a:cubicBezTo>
                <a:cubicBezTo>
                  <a:pt x="174" y="1122"/>
                  <a:pt x="174" y="1122"/>
                  <a:pt x="174" y="1122"/>
                </a:cubicBezTo>
                <a:cubicBezTo>
                  <a:pt x="177" y="1707"/>
                  <a:pt x="177" y="1707"/>
                  <a:pt x="177" y="1707"/>
                </a:cubicBezTo>
                <a:cubicBezTo>
                  <a:pt x="177" y="1747"/>
                  <a:pt x="209" y="1779"/>
                  <a:pt x="249" y="1779"/>
                </a:cubicBezTo>
                <a:cubicBezTo>
                  <a:pt x="289" y="1779"/>
                  <a:pt x="321" y="1747"/>
                  <a:pt x="321" y="1707"/>
                </a:cubicBezTo>
                <a:cubicBezTo>
                  <a:pt x="344" y="1122"/>
                  <a:pt x="344" y="1122"/>
                  <a:pt x="344" y="1122"/>
                </a:cubicBezTo>
                <a:cubicBezTo>
                  <a:pt x="344" y="1113"/>
                  <a:pt x="351" y="1106"/>
                  <a:pt x="360" y="1106"/>
                </a:cubicBezTo>
                <a:cubicBezTo>
                  <a:pt x="369" y="1106"/>
                  <a:pt x="376" y="1113"/>
                  <a:pt x="376" y="1122"/>
                </a:cubicBezTo>
                <a:cubicBezTo>
                  <a:pt x="399" y="1707"/>
                  <a:pt x="399" y="1707"/>
                  <a:pt x="399" y="1707"/>
                </a:cubicBezTo>
                <a:cubicBezTo>
                  <a:pt x="399" y="1747"/>
                  <a:pt x="432" y="1779"/>
                  <a:pt x="471" y="1779"/>
                </a:cubicBezTo>
                <a:cubicBezTo>
                  <a:pt x="511" y="1779"/>
                  <a:pt x="544" y="1747"/>
                  <a:pt x="544" y="1707"/>
                </a:cubicBezTo>
                <a:cubicBezTo>
                  <a:pt x="546" y="1122"/>
                  <a:pt x="546" y="1122"/>
                  <a:pt x="546" y="1122"/>
                </a:cubicBezTo>
                <a:cubicBezTo>
                  <a:pt x="546" y="1084"/>
                  <a:pt x="546" y="1084"/>
                  <a:pt x="546" y="1084"/>
                </a:cubicBezTo>
                <a:cubicBezTo>
                  <a:pt x="547" y="614"/>
                  <a:pt x="547" y="614"/>
                  <a:pt x="547" y="614"/>
                </a:cubicBezTo>
                <a:cubicBezTo>
                  <a:pt x="547" y="605"/>
                  <a:pt x="554" y="598"/>
                  <a:pt x="563" y="598"/>
                </a:cubicBezTo>
                <a:cubicBezTo>
                  <a:pt x="572" y="598"/>
                  <a:pt x="579" y="605"/>
                  <a:pt x="579" y="614"/>
                </a:cubicBezTo>
                <a:cubicBezTo>
                  <a:pt x="590" y="1031"/>
                  <a:pt x="590" y="1031"/>
                  <a:pt x="590" y="1031"/>
                </a:cubicBezTo>
                <a:cubicBezTo>
                  <a:pt x="590" y="1067"/>
                  <a:pt x="619" y="1096"/>
                  <a:pt x="655" y="1096"/>
                </a:cubicBezTo>
                <a:cubicBezTo>
                  <a:pt x="691" y="1096"/>
                  <a:pt x="721" y="1067"/>
                  <a:pt x="721" y="1031"/>
                </a:cubicBezTo>
                <a:lnTo>
                  <a:pt x="696" y="59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  <a:scene3d>
            <a:camera prst="perspectiveContrastingRightFacing" fov="4500000">
              <a:rot lat="1727274" lon="19305367" rev="40816"/>
            </a:camera>
            <a:lightRig rig="balanced" dir="t">
              <a:rot lat="0" lon="0" rev="8400000"/>
            </a:lightRig>
          </a:scene3d>
          <a:sp3d z="2540000" extrusionH="76200" prstMaterial="matte">
            <a:bevelT w="57150" h="57150"/>
            <a:bevelB w="57150" h="5715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" name="Pfeil nach links 5" descr="© INSCALE GmbH, 26.05.2010&#10;http://www.presentationload.com/"/>
          <p:cNvSpPr/>
          <p:nvPr/>
        </p:nvSpPr>
        <p:spPr bwMode="gray">
          <a:xfrm rot="2205981">
            <a:off x="5554966" y="4835518"/>
            <a:ext cx="1860048" cy="918184"/>
          </a:xfrm>
          <a:prstGeom prst="leftArrow">
            <a:avLst>
              <a:gd name="adj1" fmla="val 48544"/>
              <a:gd name="adj2" fmla="val 91985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 fov="5400000">
              <a:rot lat="17879991" lon="0" rev="0"/>
            </a:camera>
            <a:lightRig rig="balanced" dir="t">
              <a:rot lat="0" lon="0" rev="60000"/>
            </a:lightRig>
          </a:scene3d>
          <a:sp3d extrusionH="95250" prstMaterial="metal">
            <a:bevelT w="38100" h="38100"/>
            <a:bevelB w="381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grpSp>
        <p:nvGrpSpPr>
          <p:cNvPr id="33" name="Gruppieren 32"/>
          <p:cNvGrpSpPr/>
          <p:nvPr/>
        </p:nvGrpSpPr>
        <p:grpSpPr>
          <a:xfrm>
            <a:off x="1976461" y="2425471"/>
            <a:ext cx="3683526" cy="2227513"/>
            <a:chOff x="1658839" y="2571750"/>
            <a:chExt cx="5601447" cy="3387325"/>
          </a:xfrm>
        </p:grpSpPr>
        <p:grpSp>
          <p:nvGrpSpPr>
            <p:cNvPr id="35" name="Gruppieren 34"/>
            <p:cNvGrpSpPr/>
            <p:nvPr/>
          </p:nvGrpSpPr>
          <p:grpSpPr bwMode="gray">
            <a:xfrm rot="21267995">
              <a:off x="1658839" y="4164596"/>
              <a:ext cx="5492768" cy="1794479"/>
              <a:chOff x="1460767" y="4192945"/>
              <a:chExt cx="5492768" cy="1794479"/>
            </a:xfrm>
          </p:grpSpPr>
          <p:sp>
            <p:nvSpPr>
              <p:cNvPr id="93" name="Ellipse 92"/>
              <p:cNvSpPr/>
              <p:nvPr/>
            </p:nvSpPr>
            <p:spPr bwMode="gray">
              <a:xfrm rot="20015438">
                <a:off x="5542861" y="5203954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94" name="Ellipse 93"/>
              <p:cNvSpPr/>
              <p:nvPr/>
            </p:nvSpPr>
            <p:spPr bwMode="gray">
              <a:xfrm rot="20221597">
                <a:off x="2076709" y="4345798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95" name="Ellipse 94"/>
              <p:cNvSpPr/>
              <p:nvPr/>
            </p:nvSpPr>
            <p:spPr bwMode="gray">
              <a:xfrm rot="20446642">
                <a:off x="1460767" y="4192945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96" name="Ellipse 95"/>
              <p:cNvSpPr/>
              <p:nvPr/>
            </p:nvSpPr>
            <p:spPr bwMode="gray">
              <a:xfrm rot="20015438">
                <a:off x="2703535" y="4517248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97" name="Ellipse 96"/>
              <p:cNvSpPr/>
              <p:nvPr/>
            </p:nvSpPr>
            <p:spPr bwMode="gray">
              <a:xfrm rot="19565425">
                <a:off x="3354400" y="4612951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98" name="Ellipse 97"/>
              <p:cNvSpPr/>
              <p:nvPr/>
            </p:nvSpPr>
            <p:spPr bwMode="gray">
              <a:xfrm rot="20015438">
                <a:off x="4053343" y="4822501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99" name="Ellipse 98"/>
              <p:cNvSpPr/>
              <p:nvPr/>
            </p:nvSpPr>
            <p:spPr bwMode="gray">
              <a:xfrm rot="20015438">
                <a:off x="4761811" y="5061079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</p:grpSp>
        <p:grpSp>
          <p:nvGrpSpPr>
            <p:cNvPr id="36" name="Gruppieren 35"/>
            <p:cNvGrpSpPr>
              <a:grpSpLocks noChangeAspect="1"/>
            </p:cNvGrpSpPr>
            <p:nvPr/>
          </p:nvGrpSpPr>
          <p:grpSpPr bwMode="gray">
            <a:xfrm>
              <a:off x="1883715" y="2571750"/>
              <a:ext cx="5376571" cy="1800000"/>
              <a:chOff x="3064982" y="3741049"/>
              <a:chExt cx="3225943" cy="1080000"/>
            </a:xfrm>
            <a:solidFill>
              <a:schemeClr val="bg1">
                <a:lumMod val="65000"/>
              </a:schemeClr>
            </a:solidFill>
            <a:effectLst/>
            <a:scene3d>
              <a:camera prst="perspectiveContrastingRightFacing" fov="4500000">
                <a:rot lat="1727274" lon="19305367" rev="40816"/>
              </a:camera>
              <a:lightRig rig="balanced" dir="t">
                <a:rot lat="0" lon="0" rev="8400000"/>
              </a:lightRig>
            </a:scene3d>
          </p:grpSpPr>
          <p:grpSp>
            <p:nvGrpSpPr>
              <p:cNvPr id="37" name="Gruppieren 36"/>
              <p:cNvGrpSpPr/>
              <p:nvPr/>
            </p:nvGrpSpPr>
            <p:grpSpPr bwMode="gray">
              <a:xfrm>
                <a:off x="4004642" y="3741049"/>
                <a:ext cx="1346623" cy="1080000"/>
                <a:chOff x="3040619" y="3515724"/>
                <a:chExt cx="1346623" cy="1080000"/>
              </a:xfrm>
              <a:grpFill/>
            </p:grpSpPr>
            <p:sp>
              <p:nvSpPr>
                <p:cNvPr id="90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040619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355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91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494157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355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92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948468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355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38" name="Gruppieren 37"/>
              <p:cNvGrpSpPr/>
              <p:nvPr/>
            </p:nvGrpSpPr>
            <p:grpSpPr bwMode="gray">
              <a:xfrm>
                <a:off x="4004642" y="3741049"/>
                <a:ext cx="1346623" cy="1080000"/>
                <a:chOff x="3040619" y="3515724"/>
                <a:chExt cx="1346623" cy="1080000"/>
              </a:xfrm>
              <a:grpFill/>
            </p:grpSpPr>
            <p:sp>
              <p:nvSpPr>
                <p:cNvPr id="87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040619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279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8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494157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279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9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948468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279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39" name="Gruppieren 38"/>
              <p:cNvGrpSpPr/>
              <p:nvPr/>
            </p:nvGrpSpPr>
            <p:grpSpPr bwMode="gray">
              <a:xfrm>
                <a:off x="4004642" y="3741049"/>
                <a:ext cx="1346623" cy="1080000"/>
                <a:chOff x="3040619" y="3515724"/>
                <a:chExt cx="1346623" cy="1080000"/>
              </a:xfrm>
              <a:grpFill/>
            </p:grpSpPr>
            <p:sp>
              <p:nvSpPr>
                <p:cNvPr id="84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040619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2032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5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494157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2032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6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948468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2032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0" name="Gruppieren 39"/>
              <p:cNvGrpSpPr/>
              <p:nvPr/>
            </p:nvGrpSpPr>
            <p:grpSpPr bwMode="gray">
              <a:xfrm>
                <a:off x="4004642" y="3741049"/>
                <a:ext cx="1346623" cy="1080000"/>
                <a:chOff x="3040619" y="3515724"/>
                <a:chExt cx="1346623" cy="1080000"/>
              </a:xfrm>
              <a:grpFill/>
            </p:grpSpPr>
            <p:sp>
              <p:nvSpPr>
                <p:cNvPr id="81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040619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1270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2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494157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1270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3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948468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1270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1" name="Gruppieren 40"/>
              <p:cNvGrpSpPr/>
              <p:nvPr/>
            </p:nvGrpSpPr>
            <p:grpSpPr bwMode="gray">
              <a:xfrm>
                <a:off x="3064982" y="3741049"/>
                <a:ext cx="3225943" cy="1080000"/>
                <a:chOff x="5528594" y="4128543"/>
                <a:chExt cx="3225943" cy="1080000"/>
              </a:xfrm>
              <a:grpFill/>
            </p:grpSpPr>
            <p:sp>
              <p:nvSpPr>
                <p:cNvPr id="73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831576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4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5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6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85020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7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46414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8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92393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9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38144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0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5285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2" name="Gruppieren 41"/>
              <p:cNvGrpSpPr/>
              <p:nvPr/>
            </p:nvGrpSpPr>
            <p:grpSpPr bwMode="gray">
              <a:xfrm>
                <a:off x="3297762" y="3741049"/>
                <a:ext cx="2760383" cy="1080000"/>
                <a:chOff x="5528594" y="4128543"/>
                <a:chExt cx="2760383" cy="1080000"/>
              </a:xfrm>
              <a:grpFill/>
            </p:grpSpPr>
            <p:sp>
              <p:nvSpPr>
                <p:cNvPr id="66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7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8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85020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9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46414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0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92393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1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38144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2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5285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3" name="Gruppieren 42"/>
              <p:cNvGrpSpPr/>
              <p:nvPr/>
            </p:nvGrpSpPr>
            <p:grpSpPr bwMode="gray">
              <a:xfrm>
                <a:off x="3532143" y="3741049"/>
                <a:ext cx="2291621" cy="1080000"/>
                <a:chOff x="5528594" y="4128543"/>
                <a:chExt cx="2291621" cy="1080000"/>
              </a:xfrm>
              <a:grpFill/>
            </p:grpSpPr>
            <p:sp>
              <p:nvSpPr>
                <p:cNvPr id="60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 w="9525">
                  <a:noFill/>
                  <a:round/>
                  <a:headEnd/>
                  <a:tailEnd/>
                </a:ln>
                <a:effectLst/>
                <a:sp3d z="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1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 w="9525">
                  <a:noFill/>
                  <a:round/>
                  <a:headEnd/>
                  <a:tailEnd/>
                </a:ln>
                <a:effectLst/>
                <a:sp3d z="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2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46414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 w="9525">
                  <a:noFill/>
                  <a:round/>
                  <a:headEnd/>
                  <a:tailEnd/>
                </a:ln>
                <a:effectLst/>
                <a:sp3d z="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3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92393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 w="9525">
                  <a:noFill/>
                  <a:round/>
                  <a:headEnd/>
                  <a:tailEnd/>
                </a:ln>
                <a:effectLst/>
                <a:sp3d z="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4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38144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 w="9525">
                  <a:noFill/>
                  <a:round/>
                  <a:headEnd/>
                  <a:tailEnd/>
                </a:ln>
                <a:effectLst/>
                <a:sp3d z="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5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5285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 w="9525">
                  <a:noFill/>
                  <a:round/>
                  <a:headEnd/>
                  <a:tailEnd/>
                </a:ln>
                <a:effectLst/>
                <a:sp3d z="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4" name="Gruppieren 43"/>
              <p:cNvGrpSpPr/>
              <p:nvPr/>
            </p:nvGrpSpPr>
            <p:grpSpPr bwMode="gray">
              <a:xfrm>
                <a:off x="3760898" y="3741049"/>
                <a:ext cx="1834111" cy="1080000"/>
                <a:chOff x="5528594" y="4128543"/>
                <a:chExt cx="1834111" cy="1080000"/>
              </a:xfrm>
              <a:grpFill/>
            </p:grpSpPr>
            <p:sp>
              <p:nvSpPr>
                <p:cNvPr id="55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AFAFAF"/>
                </a:solidFill>
                <a:ln w="9525">
                  <a:noFill/>
                  <a:round/>
                  <a:headEnd/>
                  <a:tailEnd/>
                </a:ln>
                <a:effectLst/>
                <a:sp3d z="101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6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AFAFAF"/>
                </a:solidFill>
                <a:ln w="9525">
                  <a:noFill/>
                  <a:round/>
                  <a:headEnd/>
                  <a:tailEnd/>
                </a:ln>
                <a:effectLst/>
                <a:sp3d z="101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7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46414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AFAFAF"/>
                </a:solidFill>
                <a:ln w="9525">
                  <a:noFill/>
                  <a:round/>
                  <a:headEnd/>
                  <a:tailEnd/>
                </a:ln>
                <a:effectLst/>
                <a:sp3d z="101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8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92393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AFAFAF"/>
                </a:solidFill>
                <a:ln w="9525">
                  <a:noFill/>
                  <a:round/>
                  <a:headEnd/>
                  <a:tailEnd/>
                </a:ln>
                <a:effectLst/>
                <a:sp3d z="101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9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5285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AFAFAF"/>
                </a:solidFill>
                <a:ln w="9525">
                  <a:noFill/>
                  <a:round/>
                  <a:headEnd/>
                  <a:tailEnd/>
                </a:ln>
                <a:effectLst/>
                <a:sp3d z="101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5" name="Gruppieren 44"/>
              <p:cNvGrpSpPr/>
              <p:nvPr/>
            </p:nvGrpSpPr>
            <p:grpSpPr bwMode="gray">
              <a:xfrm>
                <a:off x="3990792" y="3741049"/>
                <a:ext cx="1374323" cy="1080000"/>
                <a:chOff x="5528594" y="4128543"/>
                <a:chExt cx="1374323" cy="1080000"/>
              </a:xfrm>
              <a:grpFill/>
            </p:grpSpPr>
            <p:sp>
              <p:nvSpPr>
                <p:cNvPr id="51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9525">
                  <a:noFill/>
                  <a:round/>
                  <a:headEnd/>
                  <a:tailEnd/>
                </a:ln>
                <a:effectLst/>
                <a:sp3d z="152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2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9525">
                  <a:noFill/>
                  <a:round/>
                  <a:headEnd/>
                  <a:tailEnd/>
                </a:ln>
                <a:effectLst/>
                <a:sp3d z="152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3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46414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9525">
                  <a:noFill/>
                  <a:round/>
                  <a:headEnd/>
                  <a:tailEnd/>
                </a:ln>
                <a:effectLst/>
                <a:sp3d z="152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4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5285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9525">
                  <a:noFill/>
                  <a:round/>
                  <a:headEnd/>
                  <a:tailEnd/>
                </a:ln>
                <a:effectLst/>
                <a:sp3d z="152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6" name="Gruppieren 45"/>
              <p:cNvGrpSpPr/>
              <p:nvPr/>
            </p:nvGrpSpPr>
            <p:grpSpPr bwMode="gray">
              <a:xfrm>
                <a:off x="4226016" y="3741049"/>
                <a:ext cx="903874" cy="1080000"/>
                <a:chOff x="5528594" y="4128543"/>
                <a:chExt cx="903874" cy="1080000"/>
              </a:xfrm>
              <a:grpFill/>
            </p:grpSpPr>
            <p:sp>
              <p:nvSpPr>
                <p:cNvPr id="48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7D7D7D"/>
                </a:solidFill>
                <a:ln w="9525">
                  <a:noFill/>
                  <a:round/>
                  <a:headEnd/>
                  <a:tailEnd/>
                </a:ln>
                <a:effectLst/>
                <a:sp3d z="2032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9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7D7D7D"/>
                </a:solidFill>
                <a:ln w="9525">
                  <a:noFill/>
                  <a:round/>
                  <a:headEnd/>
                  <a:tailEnd/>
                </a:ln>
                <a:effectLst/>
                <a:sp3d z="2032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0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5285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7D7D7D"/>
                </a:solidFill>
                <a:ln w="9525">
                  <a:noFill/>
                  <a:round/>
                  <a:headEnd/>
                  <a:tailEnd/>
                </a:ln>
                <a:effectLst/>
                <a:sp3d z="2032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</p:grpSp>
      <p:sp>
        <p:nvSpPr>
          <p:cNvPr id="3" name="Textfeld 2"/>
          <p:cNvSpPr txBox="1"/>
          <p:nvPr/>
        </p:nvSpPr>
        <p:spPr>
          <a:xfrm>
            <a:off x="231609" y="5718903"/>
            <a:ext cx="24642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Lern</a:t>
            </a:r>
            <a:r>
              <a:rPr lang="de-DE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</a:t>
            </a:r>
            <a:endParaRPr lang="de-DE" sz="54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0" name="Textfeld 99"/>
          <p:cNvSpPr txBox="1"/>
          <p:nvPr/>
        </p:nvSpPr>
        <p:spPr>
          <a:xfrm>
            <a:off x="2695852" y="5715915"/>
            <a:ext cx="3946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und</a:t>
            </a:r>
            <a:r>
              <a:rPr lang="de-DE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de-DE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lehr</a:t>
            </a:r>
            <a:r>
              <a:rPr lang="de-DE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</a:t>
            </a:r>
            <a:endParaRPr lang="de-DE" sz="54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reeform 5"/>
          <p:cNvSpPr>
            <a:spLocks noChangeAspect="1" noEditPoints="1"/>
          </p:cNvSpPr>
          <p:nvPr/>
        </p:nvSpPr>
        <p:spPr bwMode="gray">
          <a:xfrm>
            <a:off x="3850707" y="2707875"/>
            <a:ext cx="493468" cy="1214624"/>
          </a:xfrm>
          <a:custGeom>
            <a:avLst/>
            <a:gdLst>
              <a:gd name="T0" fmla="*/ 195 w 721"/>
              <a:gd name="T1" fmla="*/ 161 h 1779"/>
              <a:gd name="T2" fmla="*/ 360 w 721"/>
              <a:gd name="T3" fmla="*/ 0 h 1779"/>
              <a:gd name="T4" fmla="*/ 526 w 721"/>
              <a:gd name="T5" fmla="*/ 161 h 1779"/>
              <a:gd name="T6" fmla="*/ 360 w 721"/>
              <a:gd name="T7" fmla="*/ 369 h 1779"/>
              <a:gd name="T8" fmla="*/ 195 w 721"/>
              <a:gd name="T9" fmla="*/ 161 h 1779"/>
              <a:gd name="T10" fmla="*/ 696 w 721"/>
              <a:gd name="T11" fmla="*/ 593 h 1779"/>
              <a:gd name="T12" fmla="*/ 497 w 721"/>
              <a:gd name="T13" fmla="*/ 393 h 1779"/>
              <a:gd name="T14" fmla="*/ 360 w 721"/>
              <a:gd name="T15" fmla="*/ 449 h 1779"/>
              <a:gd name="T16" fmla="*/ 223 w 721"/>
              <a:gd name="T17" fmla="*/ 393 h 1779"/>
              <a:gd name="T18" fmla="*/ 24 w 721"/>
              <a:gd name="T19" fmla="*/ 593 h 1779"/>
              <a:gd name="T20" fmla="*/ 0 w 721"/>
              <a:gd name="T21" fmla="*/ 1031 h 1779"/>
              <a:gd name="T22" fmla="*/ 65 w 721"/>
              <a:gd name="T23" fmla="*/ 1096 h 1779"/>
              <a:gd name="T24" fmla="*/ 130 w 721"/>
              <a:gd name="T25" fmla="*/ 1031 h 1779"/>
              <a:gd name="T26" fmla="*/ 141 w 721"/>
              <a:gd name="T27" fmla="*/ 614 h 1779"/>
              <a:gd name="T28" fmla="*/ 158 w 721"/>
              <a:gd name="T29" fmla="*/ 598 h 1779"/>
              <a:gd name="T30" fmla="*/ 174 w 721"/>
              <a:gd name="T31" fmla="*/ 614 h 1779"/>
              <a:gd name="T32" fmla="*/ 174 w 721"/>
              <a:gd name="T33" fmla="*/ 1084 h 1779"/>
              <a:gd name="T34" fmla="*/ 174 w 721"/>
              <a:gd name="T35" fmla="*/ 1122 h 1779"/>
              <a:gd name="T36" fmla="*/ 177 w 721"/>
              <a:gd name="T37" fmla="*/ 1707 h 1779"/>
              <a:gd name="T38" fmla="*/ 249 w 721"/>
              <a:gd name="T39" fmla="*/ 1779 h 1779"/>
              <a:gd name="T40" fmla="*/ 321 w 721"/>
              <a:gd name="T41" fmla="*/ 1707 h 1779"/>
              <a:gd name="T42" fmla="*/ 344 w 721"/>
              <a:gd name="T43" fmla="*/ 1122 h 1779"/>
              <a:gd name="T44" fmla="*/ 360 w 721"/>
              <a:gd name="T45" fmla="*/ 1106 h 1779"/>
              <a:gd name="T46" fmla="*/ 376 w 721"/>
              <a:gd name="T47" fmla="*/ 1122 h 1779"/>
              <a:gd name="T48" fmla="*/ 399 w 721"/>
              <a:gd name="T49" fmla="*/ 1707 h 1779"/>
              <a:gd name="T50" fmla="*/ 471 w 721"/>
              <a:gd name="T51" fmla="*/ 1779 h 1779"/>
              <a:gd name="T52" fmla="*/ 544 w 721"/>
              <a:gd name="T53" fmla="*/ 1707 h 1779"/>
              <a:gd name="T54" fmla="*/ 546 w 721"/>
              <a:gd name="T55" fmla="*/ 1122 h 1779"/>
              <a:gd name="T56" fmla="*/ 546 w 721"/>
              <a:gd name="T57" fmla="*/ 1084 h 1779"/>
              <a:gd name="T58" fmla="*/ 547 w 721"/>
              <a:gd name="T59" fmla="*/ 614 h 1779"/>
              <a:gd name="T60" fmla="*/ 563 w 721"/>
              <a:gd name="T61" fmla="*/ 598 h 1779"/>
              <a:gd name="T62" fmla="*/ 579 w 721"/>
              <a:gd name="T63" fmla="*/ 614 h 1779"/>
              <a:gd name="T64" fmla="*/ 590 w 721"/>
              <a:gd name="T65" fmla="*/ 1031 h 1779"/>
              <a:gd name="T66" fmla="*/ 655 w 721"/>
              <a:gd name="T67" fmla="*/ 1096 h 1779"/>
              <a:gd name="T68" fmla="*/ 721 w 721"/>
              <a:gd name="T69" fmla="*/ 1031 h 1779"/>
              <a:gd name="T70" fmla="*/ 696 w 721"/>
              <a:gd name="T71" fmla="*/ 593 h 1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21" h="1779">
                <a:moveTo>
                  <a:pt x="195" y="161"/>
                </a:moveTo>
                <a:cubicBezTo>
                  <a:pt x="195" y="59"/>
                  <a:pt x="269" y="0"/>
                  <a:pt x="360" y="0"/>
                </a:cubicBezTo>
                <a:cubicBezTo>
                  <a:pt x="452" y="0"/>
                  <a:pt x="526" y="59"/>
                  <a:pt x="526" y="161"/>
                </a:cubicBezTo>
                <a:cubicBezTo>
                  <a:pt x="526" y="263"/>
                  <a:pt x="446" y="369"/>
                  <a:pt x="360" y="369"/>
                </a:cubicBezTo>
                <a:cubicBezTo>
                  <a:pt x="275" y="369"/>
                  <a:pt x="195" y="263"/>
                  <a:pt x="195" y="161"/>
                </a:cubicBezTo>
                <a:close/>
                <a:moveTo>
                  <a:pt x="696" y="593"/>
                </a:moveTo>
                <a:cubicBezTo>
                  <a:pt x="696" y="474"/>
                  <a:pt x="572" y="393"/>
                  <a:pt x="497" y="393"/>
                </a:cubicBezTo>
                <a:cubicBezTo>
                  <a:pt x="421" y="393"/>
                  <a:pt x="420" y="449"/>
                  <a:pt x="360" y="449"/>
                </a:cubicBezTo>
                <a:cubicBezTo>
                  <a:pt x="301" y="449"/>
                  <a:pt x="283" y="393"/>
                  <a:pt x="223" y="393"/>
                </a:cubicBezTo>
                <a:cubicBezTo>
                  <a:pt x="164" y="393"/>
                  <a:pt x="24" y="474"/>
                  <a:pt x="24" y="593"/>
                </a:cubicBezTo>
                <a:cubicBezTo>
                  <a:pt x="0" y="1031"/>
                  <a:pt x="0" y="1031"/>
                  <a:pt x="0" y="1031"/>
                </a:cubicBezTo>
                <a:cubicBezTo>
                  <a:pt x="0" y="1067"/>
                  <a:pt x="29" y="1096"/>
                  <a:pt x="65" y="1096"/>
                </a:cubicBezTo>
                <a:cubicBezTo>
                  <a:pt x="101" y="1096"/>
                  <a:pt x="130" y="1067"/>
                  <a:pt x="130" y="1031"/>
                </a:cubicBezTo>
                <a:cubicBezTo>
                  <a:pt x="141" y="614"/>
                  <a:pt x="141" y="614"/>
                  <a:pt x="141" y="614"/>
                </a:cubicBezTo>
                <a:cubicBezTo>
                  <a:pt x="141" y="605"/>
                  <a:pt x="149" y="598"/>
                  <a:pt x="158" y="598"/>
                </a:cubicBezTo>
                <a:cubicBezTo>
                  <a:pt x="166" y="598"/>
                  <a:pt x="174" y="605"/>
                  <a:pt x="174" y="614"/>
                </a:cubicBezTo>
                <a:cubicBezTo>
                  <a:pt x="174" y="1084"/>
                  <a:pt x="174" y="1084"/>
                  <a:pt x="174" y="1084"/>
                </a:cubicBezTo>
                <a:cubicBezTo>
                  <a:pt x="174" y="1122"/>
                  <a:pt x="174" y="1122"/>
                  <a:pt x="174" y="1122"/>
                </a:cubicBezTo>
                <a:cubicBezTo>
                  <a:pt x="177" y="1707"/>
                  <a:pt x="177" y="1707"/>
                  <a:pt x="177" y="1707"/>
                </a:cubicBezTo>
                <a:cubicBezTo>
                  <a:pt x="177" y="1747"/>
                  <a:pt x="209" y="1779"/>
                  <a:pt x="249" y="1779"/>
                </a:cubicBezTo>
                <a:cubicBezTo>
                  <a:pt x="289" y="1779"/>
                  <a:pt x="321" y="1747"/>
                  <a:pt x="321" y="1707"/>
                </a:cubicBezTo>
                <a:cubicBezTo>
                  <a:pt x="344" y="1122"/>
                  <a:pt x="344" y="1122"/>
                  <a:pt x="344" y="1122"/>
                </a:cubicBezTo>
                <a:cubicBezTo>
                  <a:pt x="344" y="1113"/>
                  <a:pt x="351" y="1106"/>
                  <a:pt x="360" y="1106"/>
                </a:cubicBezTo>
                <a:cubicBezTo>
                  <a:pt x="369" y="1106"/>
                  <a:pt x="376" y="1113"/>
                  <a:pt x="376" y="1122"/>
                </a:cubicBezTo>
                <a:cubicBezTo>
                  <a:pt x="399" y="1707"/>
                  <a:pt x="399" y="1707"/>
                  <a:pt x="399" y="1707"/>
                </a:cubicBezTo>
                <a:cubicBezTo>
                  <a:pt x="399" y="1747"/>
                  <a:pt x="432" y="1779"/>
                  <a:pt x="471" y="1779"/>
                </a:cubicBezTo>
                <a:cubicBezTo>
                  <a:pt x="511" y="1779"/>
                  <a:pt x="544" y="1747"/>
                  <a:pt x="544" y="1707"/>
                </a:cubicBezTo>
                <a:cubicBezTo>
                  <a:pt x="546" y="1122"/>
                  <a:pt x="546" y="1122"/>
                  <a:pt x="546" y="1122"/>
                </a:cubicBezTo>
                <a:cubicBezTo>
                  <a:pt x="546" y="1084"/>
                  <a:pt x="546" y="1084"/>
                  <a:pt x="546" y="1084"/>
                </a:cubicBezTo>
                <a:cubicBezTo>
                  <a:pt x="547" y="614"/>
                  <a:pt x="547" y="614"/>
                  <a:pt x="547" y="614"/>
                </a:cubicBezTo>
                <a:cubicBezTo>
                  <a:pt x="547" y="605"/>
                  <a:pt x="554" y="598"/>
                  <a:pt x="563" y="598"/>
                </a:cubicBezTo>
                <a:cubicBezTo>
                  <a:pt x="572" y="598"/>
                  <a:pt x="579" y="605"/>
                  <a:pt x="579" y="614"/>
                </a:cubicBezTo>
                <a:cubicBezTo>
                  <a:pt x="590" y="1031"/>
                  <a:pt x="590" y="1031"/>
                  <a:pt x="590" y="1031"/>
                </a:cubicBezTo>
                <a:cubicBezTo>
                  <a:pt x="590" y="1067"/>
                  <a:pt x="619" y="1096"/>
                  <a:pt x="655" y="1096"/>
                </a:cubicBezTo>
                <a:cubicBezTo>
                  <a:pt x="691" y="1096"/>
                  <a:pt x="721" y="1067"/>
                  <a:pt x="721" y="1031"/>
                </a:cubicBezTo>
                <a:lnTo>
                  <a:pt x="696" y="593"/>
                </a:lnTo>
                <a:close/>
              </a:path>
            </a:pathLst>
          </a:custGeom>
          <a:solidFill>
            <a:srgbClr val="7D7D7D"/>
          </a:solidFill>
          <a:ln w="9525">
            <a:noFill/>
            <a:round/>
            <a:headEnd/>
            <a:tailEnd/>
          </a:ln>
          <a:effectLst/>
          <a:scene3d>
            <a:camera prst="perspectiveContrastingRightFacing" fov="4500000">
              <a:rot lat="1727274" lon="19305367" rev="40816"/>
            </a:camera>
            <a:lightRig rig="balanced" dir="t">
              <a:rot lat="0" lon="0" rev="8400000"/>
            </a:lightRig>
          </a:scene3d>
          <a:sp3d z="2032000" extrusionH="76200" prstMaterial="matte">
            <a:bevelT w="57150" h="57150"/>
            <a:bevelB w="57150" h="5715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0614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5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5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3" grpId="0"/>
      <p:bldP spid="100" grpId="0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156966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Thought</a:t>
            </a:r>
            <a:r>
              <a:rPr lang="de-AT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creates</a:t>
            </a:r>
            <a:endParaRPr lang="de-AT" sz="5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7509" y="3861048"/>
            <a:ext cx="917150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5400" b="1" spc="50" dirty="0" smtClean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(Gedanken erschaffen)</a:t>
            </a:r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99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15980" y="1412776"/>
            <a:ext cx="9171157" cy="120032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7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„Klassische“ Planung</a:t>
            </a:r>
            <a:endParaRPr lang="de-AT" sz="72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52536" y="3655199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24944"/>
            <a:ext cx="2972156" cy="198373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feil nach links 6" descr="© INSCALE GmbH, 26.05.2010&#10;http://www.presentationload.com/"/>
          <p:cNvSpPr/>
          <p:nvPr/>
        </p:nvSpPr>
        <p:spPr bwMode="gray">
          <a:xfrm rot="10800000">
            <a:off x="3995936" y="3390030"/>
            <a:ext cx="1860049" cy="1087026"/>
          </a:xfrm>
          <a:prstGeom prst="leftArrow">
            <a:avLst>
              <a:gd name="adj1" fmla="val 47154"/>
              <a:gd name="adj2" fmla="val 92680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 fov="5400000">
              <a:rot lat="21594000" lon="0" rev="0"/>
            </a:camera>
            <a:lightRig rig="balanced" dir="t">
              <a:rot lat="0" lon="0" rev="60000"/>
            </a:lightRig>
          </a:scene3d>
          <a:sp3d extrusionH="95250" prstMaterial="metal">
            <a:bevelT w="38100" h="38100"/>
            <a:bevelB w="381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8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613105"/>
            <a:ext cx="1936280" cy="289940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1711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15980" y="1412776"/>
            <a:ext cx="9171157" cy="120032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7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„Ideen“</a:t>
            </a:r>
            <a:endParaRPr lang="de-AT" sz="72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52536" y="3655199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Pfeil nach links 6" descr="© INSCALE GmbH, 26.05.2010&#10;http://www.presentationload.com/"/>
          <p:cNvSpPr/>
          <p:nvPr/>
        </p:nvSpPr>
        <p:spPr bwMode="gray">
          <a:xfrm rot="10800000">
            <a:off x="3779911" y="3570569"/>
            <a:ext cx="1440160" cy="970270"/>
          </a:xfrm>
          <a:prstGeom prst="leftArrow">
            <a:avLst>
              <a:gd name="adj1" fmla="val 47154"/>
              <a:gd name="adj2" fmla="val 92680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 fov="5400000">
              <a:rot lat="21594000" lon="0" rev="0"/>
            </a:camera>
            <a:lightRig rig="balanced" dir="t">
              <a:rot lat="0" lon="0" rev="60000"/>
            </a:lightRig>
          </a:scene3d>
          <a:sp3d extrusionH="95250" prstMaterial="metal">
            <a:bevelT w="38100" h="38100"/>
            <a:bevelB w="381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grpSp>
        <p:nvGrpSpPr>
          <p:cNvPr id="6" name="Gruppieren 5"/>
          <p:cNvGrpSpPr/>
          <p:nvPr/>
        </p:nvGrpSpPr>
        <p:grpSpPr>
          <a:xfrm>
            <a:off x="122973" y="2716773"/>
            <a:ext cx="3312368" cy="2400071"/>
            <a:chOff x="122973" y="2716773"/>
            <a:chExt cx="3312368" cy="2400071"/>
          </a:xfrm>
        </p:grpSpPr>
        <p:sp>
          <p:nvSpPr>
            <p:cNvPr id="3" name="Wolkenförmige Legende 2"/>
            <p:cNvSpPr/>
            <p:nvPr/>
          </p:nvSpPr>
          <p:spPr>
            <a:xfrm>
              <a:off x="122973" y="2716773"/>
              <a:ext cx="3312368" cy="2400071"/>
            </a:xfrm>
            <a:prstGeom prst="cloudCallout">
              <a:avLst/>
            </a:prstGeom>
            <a:solidFill>
              <a:schemeClr val="tx2">
                <a:lumMod val="60000"/>
                <a:lumOff val="4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108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555021" y="3107144"/>
              <a:ext cx="288032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Freiheit</a:t>
              </a:r>
            </a:p>
            <a:p>
              <a:r>
                <a:rPr lang="de-DE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Gleichheit</a:t>
              </a:r>
            </a:p>
            <a:p>
              <a:r>
                <a:rPr lang="de-DE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Brüderlichkeit</a:t>
              </a:r>
              <a:endParaRPr lang="de-DE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1" name="Picture 9" descr="Datei:Prise de la Bastil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803" y="2738156"/>
            <a:ext cx="3401968" cy="2635097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16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2699792" y="1700808"/>
            <a:ext cx="606955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6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Mein erster Coach</a:t>
            </a:r>
          </a:p>
        </p:txBody>
      </p:sp>
      <p:pic>
        <p:nvPicPr>
          <p:cNvPr id="37" name="Picture 5" descr="D:\#-data-sss\##Motivationstag\murphy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82863" y="5054600"/>
            <a:ext cx="1884362" cy="1414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marc-aure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52975" y="5054600"/>
            <a:ext cx="1884363" cy="1416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buddh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8938" y="5045075"/>
            <a:ext cx="1897062" cy="1423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bibel-zita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04038" y="5062538"/>
            <a:ext cx="1865312" cy="1400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#-data-sss\#TCE\##Tournee\Vortrag\versicherung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1872366"/>
            <a:ext cx="2016125" cy="27774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3"/>
          <p:cNvSpPr txBox="1">
            <a:spLocks noChangeArrowheads="1"/>
          </p:cNvSpPr>
          <p:nvPr/>
        </p:nvSpPr>
        <p:spPr bwMode="auto">
          <a:xfrm>
            <a:off x="2665631" y="4278202"/>
            <a:ext cx="60590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Biografien</a:t>
            </a:r>
            <a:endParaRPr lang="de-CH" sz="3600" smtClean="0">
              <a:solidFill>
                <a:schemeClr val="tx1">
                  <a:lumMod val="75000"/>
                  <a:lumOff val="25000"/>
                </a:schemeClr>
              </a:solidFill>
              <a:latin typeface="Futura BdCn BT" pitchFamily="32" charset="0"/>
            </a:endParaRPr>
          </a:p>
        </p:txBody>
      </p:sp>
      <p:sp>
        <p:nvSpPr>
          <p:cNvPr id="44" name="Freeform 108"/>
          <p:cNvSpPr>
            <a:spLocks noEditPoints="1"/>
          </p:cNvSpPr>
          <p:nvPr/>
        </p:nvSpPr>
        <p:spPr bwMode="auto">
          <a:xfrm>
            <a:off x="5868144" y="2508389"/>
            <a:ext cx="1395786" cy="1554348"/>
          </a:xfrm>
          <a:custGeom>
            <a:avLst/>
            <a:gdLst>
              <a:gd name="T0" fmla="*/ 129 w 1030"/>
              <a:gd name="T1" fmla="*/ 172 h 1207"/>
              <a:gd name="T2" fmla="*/ 139 w 1030"/>
              <a:gd name="T3" fmla="*/ 65 h 1207"/>
              <a:gd name="T4" fmla="*/ 267 w 1030"/>
              <a:gd name="T5" fmla="*/ 66 h 1207"/>
              <a:gd name="T6" fmla="*/ 256 w 1030"/>
              <a:gd name="T7" fmla="*/ 105 h 1207"/>
              <a:gd name="T8" fmla="*/ 262 w 1030"/>
              <a:gd name="T9" fmla="*/ 224 h 1207"/>
              <a:gd name="T10" fmla="*/ 426 w 1030"/>
              <a:gd name="T11" fmla="*/ 199 h 1207"/>
              <a:gd name="T12" fmla="*/ 425 w 1030"/>
              <a:gd name="T13" fmla="*/ 112 h 1207"/>
              <a:gd name="T14" fmla="*/ 428 w 1030"/>
              <a:gd name="T15" fmla="*/ 51 h 1207"/>
              <a:gd name="T16" fmla="*/ 474 w 1030"/>
              <a:gd name="T17" fmla="*/ 27 h 1207"/>
              <a:gd name="T18" fmla="*/ 499 w 1030"/>
              <a:gd name="T19" fmla="*/ 32 h 1207"/>
              <a:gd name="T20" fmla="*/ 527 w 1030"/>
              <a:gd name="T21" fmla="*/ 57 h 1207"/>
              <a:gd name="T22" fmla="*/ 527 w 1030"/>
              <a:gd name="T23" fmla="*/ 106 h 1207"/>
              <a:gd name="T24" fmla="*/ 546 w 1030"/>
              <a:gd name="T25" fmla="*/ 195 h 1207"/>
              <a:gd name="T26" fmla="*/ 686 w 1030"/>
              <a:gd name="T27" fmla="*/ 50 h 1207"/>
              <a:gd name="T28" fmla="*/ 798 w 1030"/>
              <a:gd name="T29" fmla="*/ 220 h 1207"/>
              <a:gd name="T30" fmla="*/ 757 w 1030"/>
              <a:gd name="T31" fmla="*/ 98 h 1207"/>
              <a:gd name="T32" fmla="*/ 802 w 1030"/>
              <a:gd name="T33" fmla="*/ 48 h 1207"/>
              <a:gd name="T34" fmla="*/ 876 w 1030"/>
              <a:gd name="T35" fmla="*/ 130 h 1207"/>
              <a:gd name="T36" fmla="*/ 959 w 1030"/>
              <a:gd name="T37" fmla="*/ 226 h 1207"/>
              <a:gd name="T38" fmla="*/ 1009 w 1030"/>
              <a:gd name="T39" fmla="*/ 611 h 1207"/>
              <a:gd name="T40" fmla="*/ 952 w 1030"/>
              <a:gd name="T41" fmla="*/ 796 h 1207"/>
              <a:gd name="T42" fmla="*/ 951 w 1030"/>
              <a:gd name="T43" fmla="*/ 1127 h 1207"/>
              <a:gd name="T44" fmla="*/ 912 w 1030"/>
              <a:gd name="T45" fmla="*/ 1159 h 1207"/>
              <a:gd name="T46" fmla="*/ 857 w 1030"/>
              <a:gd name="T47" fmla="*/ 1136 h 1207"/>
              <a:gd name="T48" fmla="*/ 773 w 1030"/>
              <a:gd name="T49" fmla="*/ 1110 h 1207"/>
              <a:gd name="T50" fmla="*/ 683 w 1030"/>
              <a:gd name="T51" fmla="*/ 1135 h 1207"/>
              <a:gd name="T52" fmla="*/ 656 w 1030"/>
              <a:gd name="T53" fmla="*/ 1122 h 1207"/>
              <a:gd name="T54" fmla="*/ 650 w 1030"/>
              <a:gd name="T55" fmla="*/ 1153 h 1207"/>
              <a:gd name="T56" fmla="*/ 608 w 1030"/>
              <a:gd name="T57" fmla="*/ 1158 h 1207"/>
              <a:gd name="T58" fmla="*/ 577 w 1030"/>
              <a:gd name="T59" fmla="*/ 1138 h 1207"/>
              <a:gd name="T60" fmla="*/ 526 w 1030"/>
              <a:gd name="T61" fmla="*/ 1062 h 1207"/>
              <a:gd name="T62" fmla="*/ 499 w 1030"/>
              <a:gd name="T63" fmla="*/ 1116 h 1207"/>
              <a:gd name="T64" fmla="*/ 471 w 1030"/>
              <a:gd name="T65" fmla="*/ 1119 h 1207"/>
              <a:gd name="T66" fmla="*/ 436 w 1030"/>
              <a:gd name="T67" fmla="*/ 1107 h 1207"/>
              <a:gd name="T68" fmla="*/ 427 w 1030"/>
              <a:gd name="T69" fmla="*/ 921 h 1207"/>
              <a:gd name="T70" fmla="*/ 432 w 1030"/>
              <a:gd name="T71" fmla="*/ 1120 h 1207"/>
              <a:gd name="T72" fmla="*/ 339 w 1030"/>
              <a:gd name="T73" fmla="*/ 1156 h 1207"/>
              <a:gd name="T74" fmla="*/ 309 w 1030"/>
              <a:gd name="T75" fmla="*/ 1037 h 1207"/>
              <a:gd name="T76" fmla="*/ 267 w 1030"/>
              <a:gd name="T77" fmla="*/ 783 h 1207"/>
              <a:gd name="T78" fmla="*/ 208 w 1030"/>
              <a:gd name="T79" fmla="*/ 1089 h 1207"/>
              <a:gd name="T80" fmla="*/ 233 w 1030"/>
              <a:gd name="T81" fmla="*/ 1147 h 1207"/>
              <a:gd name="T82" fmla="*/ 185 w 1030"/>
              <a:gd name="T83" fmla="*/ 1148 h 1207"/>
              <a:gd name="T84" fmla="*/ 119 w 1030"/>
              <a:gd name="T85" fmla="*/ 1136 h 1207"/>
              <a:gd name="T86" fmla="*/ 99 w 1030"/>
              <a:gd name="T87" fmla="*/ 1108 h 1207"/>
              <a:gd name="T88" fmla="*/ 74 w 1030"/>
              <a:gd name="T89" fmla="*/ 1206 h 1207"/>
              <a:gd name="T90" fmla="*/ 20 w 1030"/>
              <a:gd name="T91" fmla="*/ 1136 h 1207"/>
              <a:gd name="T92" fmla="*/ 52 w 1030"/>
              <a:gd name="T93" fmla="*/ 834 h 1207"/>
              <a:gd name="T94" fmla="*/ 58 w 1030"/>
              <a:gd name="T95" fmla="*/ 516 h 1207"/>
              <a:gd name="T96" fmla="*/ 57 w 1030"/>
              <a:gd name="T97" fmla="*/ 510 h 1207"/>
              <a:gd name="T98" fmla="*/ 814 w 1030"/>
              <a:gd name="T99" fmla="*/ 1022 h 1207"/>
              <a:gd name="T100" fmla="*/ 798 w 1030"/>
              <a:gd name="T101" fmla="*/ 742 h 1207"/>
              <a:gd name="T102" fmla="*/ 780 w 1030"/>
              <a:gd name="T103" fmla="*/ 908 h 1207"/>
              <a:gd name="T104" fmla="*/ 791 w 1030"/>
              <a:gd name="T105" fmla="*/ 478 h 1207"/>
              <a:gd name="T106" fmla="*/ 979 w 1030"/>
              <a:gd name="T107" fmla="*/ 482 h 1207"/>
              <a:gd name="T108" fmla="*/ 961 w 1030"/>
              <a:gd name="T109" fmla="*/ 411 h 1207"/>
              <a:gd name="T110" fmla="*/ 646 w 1030"/>
              <a:gd name="T111" fmla="*/ 964 h 1207"/>
              <a:gd name="T112" fmla="*/ 631 w 1030"/>
              <a:gd name="T113" fmla="*/ 1017 h 1207"/>
              <a:gd name="T114" fmla="*/ 614 w 1030"/>
              <a:gd name="T115" fmla="*/ 774 h 1207"/>
              <a:gd name="T116" fmla="*/ 510 w 1030"/>
              <a:gd name="T117" fmla="*/ 797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30" h="1207">
                <a:moveTo>
                  <a:pt x="42" y="409"/>
                </a:moveTo>
                <a:cubicBezTo>
                  <a:pt x="41" y="405"/>
                  <a:pt x="39" y="387"/>
                  <a:pt x="39" y="383"/>
                </a:cubicBezTo>
                <a:cubicBezTo>
                  <a:pt x="39" y="380"/>
                  <a:pt x="38" y="380"/>
                  <a:pt x="35" y="377"/>
                </a:cubicBezTo>
                <a:cubicBezTo>
                  <a:pt x="32" y="374"/>
                  <a:pt x="34" y="370"/>
                  <a:pt x="34" y="365"/>
                </a:cubicBezTo>
                <a:cubicBezTo>
                  <a:pt x="34" y="360"/>
                  <a:pt x="32" y="319"/>
                  <a:pt x="32" y="313"/>
                </a:cubicBezTo>
                <a:cubicBezTo>
                  <a:pt x="32" y="307"/>
                  <a:pt x="32" y="295"/>
                  <a:pt x="29" y="292"/>
                </a:cubicBezTo>
                <a:cubicBezTo>
                  <a:pt x="26" y="289"/>
                  <a:pt x="22" y="277"/>
                  <a:pt x="24" y="272"/>
                </a:cubicBezTo>
                <a:cubicBezTo>
                  <a:pt x="26" y="264"/>
                  <a:pt x="30" y="257"/>
                  <a:pt x="31" y="253"/>
                </a:cubicBezTo>
                <a:cubicBezTo>
                  <a:pt x="36" y="234"/>
                  <a:pt x="38" y="231"/>
                  <a:pt x="45" y="222"/>
                </a:cubicBezTo>
                <a:cubicBezTo>
                  <a:pt x="55" y="209"/>
                  <a:pt x="54" y="205"/>
                  <a:pt x="92" y="185"/>
                </a:cubicBezTo>
                <a:cubicBezTo>
                  <a:pt x="96" y="183"/>
                  <a:pt x="117" y="177"/>
                  <a:pt x="122" y="175"/>
                </a:cubicBezTo>
                <a:cubicBezTo>
                  <a:pt x="126" y="173"/>
                  <a:pt x="126" y="173"/>
                  <a:pt x="129" y="172"/>
                </a:cubicBezTo>
                <a:cubicBezTo>
                  <a:pt x="132" y="171"/>
                  <a:pt x="135" y="170"/>
                  <a:pt x="138" y="168"/>
                </a:cubicBezTo>
                <a:cubicBezTo>
                  <a:pt x="140" y="167"/>
                  <a:pt x="141" y="166"/>
                  <a:pt x="142" y="167"/>
                </a:cubicBezTo>
                <a:cubicBezTo>
                  <a:pt x="143" y="169"/>
                  <a:pt x="142" y="167"/>
                  <a:pt x="144" y="165"/>
                </a:cubicBezTo>
                <a:cubicBezTo>
                  <a:pt x="146" y="163"/>
                  <a:pt x="150" y="157"/>
                  <a:pt x="151" y="154"/>
                </a:cubicBezTo>
                <a:cubicBezTo>
                  <a:pt x="151" y="152"/>
                  <a:pt x="151" y="140"/>
                  <a:pt x="150" y="137"/>
                </a:cubicBezTo>
                <a:cubicBezTo>
                  <a:pt x="150" y="133"/>
                  <a:pt x="148" y="128"/>
                  <a:pt x="148" y="126"/>
                </a:cubicBezTo>
                <a:cubicBezTo>
                  <a:pt x="147" y="124"/>
                  <a:pt x="147" y="124"/>
                  <a:pt x="144" y="123"/>
                </a:cubicBezTo>
                <a:cubicBezTo>
                  <a:pt x="140" y="122"/>
                  <a:pt x="139" y="115"/>
                  <a:pt x="139" y="112"/>
                </a:cubicBezTo>
                <a:cubicBezTo>
                  <a:pt x="139" y="109"/>
                  <a:pt x="138" y="101"/>
                  <a:pt x="138" y="99"/>
                </a:cubicBezTo>
                <a:cubicBezTo>
                  <a:pt x="138" y="97"/>
                  <a:pt x="139" y="91"/>
                  <a:pt x="139" y="89"/>
                </a:cubicBezTo>
                <a:cubicBezTo>
                  <a:pt x="140" y="86"/>
                  <a:pt x="137" y="79"/>
                  <a:pt x="137" y="76"/>
                </a:cubicBezTo>
                <a:cubicBezTo>
                  <a:pt x="137" y="73"/>
                  <a:pt x="139" y="67"/>
                  <a:pt x="139" y="65"/>
                </a:cubicBezTo>
                <a:cubicBezTo>
                  <a:pt x="138" y="69"/>
                  <a:pt x="139" y="49"/>
                  <a:pt x="147" y="40"/>
                </a:cubicBezTo>
                <a:cubicBezTo>
                  <a:pt x="150" y="37"/>
                  <a:pt x="150" y="32"/>
                  <a:pt x="152" y="30"/>
                </a:cubicBezTo>
                <a:cubicBezTo>
                  <a:pt x="162" y="21"/>
                  <a:pt x="163" y="21"/>
                  <a:pt x="164" y="20"/>
                </a:cubicBezTo>
                <a:cubicBezTo>
                  <a:pt x="166" y="19"/>
                  <a:pt x="170" y="16"/>
                  <a:pt x="174" y="14"/>
                </a:cubicBezTo>
                <a:cubicBezTo>
                  <a:pt x="194" y="0"/>
                  <a:pt x="212" y="2"/>
                  <a:pt x="210" y="2"/>
                </a:cubicBezTo>
                <a:cubicBezTo>
                  <a:pt x="221" y="2"/>
                  <a:pt x="229" y="8"/>
                  <a:pt x="236" y="17"/>
                </a:cubicBezTo>
                <a:cubicBezTo>
                  <a:pt x="237" y="19"/>
                  <a:pt x="238" y="17"/>
                  <a:pt x="243" y="17"/>
                </a:cubicBezTo>
                <a:cubicBezTo>
                  <a:pt x="248" y="17"/>
                  <a:pt x="245" y="17"/>
                  <a:pt x="247" y="17"/>
                </a:cubicBezTo>
                <a:cubicBezTo>
                  <a:pt x="267" y="22"/>
                  <a:pt x="265" y="54"/>
                  <a:pt x="266" y="53"/>
                </a:cubicBezTo>
                <a:cubicBezTo>
                  <a:pt x="266" y="54"/>
                  <a:pt x="266" y="57"/>
                  <a:pt x="266" y="58"/>
                </a:cubicBezTo>
                <a:cubicBezTo>
                  <a:pt x="266" y="60"/>
                  <a:pt x="266" y="60"/>
                  <a:pt x="266" y="58"/>
                </a:cubicBezTo>
                <a:cubicBezTo>
                  <a:pt x="265" y="57"/>
                  <a:pt x="267" y="64"/>
                  <a:pt x="267" y="66"/>
                </a:cubicBezTo>
                <a:cubicBezTo>
                  <a:pt x="266" y="69"/>
                  <a:pt x="266" y="71"/>
                  <a:pt x="266" y="68"/>
                </a:cubicBezTo>
                <a:cubicBezTo>
                  <a:pt x="266" y="67"/>
                  <a:pt x="266" y="71"/>
                  <a:pt x="266" y="73"/>
                </a:cubicBezTo>
                <a:cubicBezTo>
                  <a:pt x="266" y="79"/>
                  <a:pt x="266" y="76"/>
                  <a:pt x="265" y="75"/>
                </a:cubicBezTo>
                <a:cubicBezTo>
                  <a:pt x="265" y="75"/>
                  <a:pt x="265" y="78"/>
                  <a:pt x="265" y="79"/>
                </a:cubicBezTo>
                <a:cubicBezTo>
                  <a:pt x="265" y="83"/>
                  <a:pt x="265" y="83"/>
                  <a:pt x="265" y="80"/>
                </a:cubicBezTo>
                <a:cubicBezTo>
                  <a:pt x="264" y="78"/>
                  <a:pt x="265" y="80"/>
                  <a:pt x="265" y="82"/>
                </a:cubicBezTo>
                <a:cubicBezTo>
                  <a:pt x="264" y="89"/>
                  <a:pt x="264" y="82"/>
                  <a:pt x="264" y="83"/>
                </a:cubicBezTo>
                <a:cubicBezTo>
                  <a:pt x="264" y="88"/>
                  <a:pt x="259" y="99"/>
                  <a:pt x="259" y="99"/>
                </a:cubicBezTo>
                <a:lnTo>
                  <a:pt x="259" y="97"/>
                </a:lnTo>
                <a:lnTo>
                  <a:pt x="258" y="100"/>
                </a:lnTo>
                <a:cubicBezTo>
                  <a:pt x="258" y="100"/>
                  <a:pt x="258" y="99"/>
                  <a:pt x="258" y="100"/>
                </a:cubicBezTo>
                <a:cubicBezTo>
                  <a:pt x="255" y="109"/>
                  <a:pt x="256" y="104"/>
                  <a:pt x="256" y="105"/>
                </a:cubicBezTo>
                <a:cubicBezTo>
                  <a:pt x="256" y="106"/>
                  <a:pt x="254" y="112"/>
                  <a:pt x="253" y="113"/>
                </a:cubicBezTo>
                <a:cubicBezTo>
                  <a:pt x="252" y="114"/>
                  <a:pt x="251" y="118"/>
                  <a:pt x="250" y="120"/>
                </a:cubicBezTo>
                <a:cubicBezTo>
                  <a:pt x="250" y="122"/>
                  <a:pt x="253" y="131"/>
                  <a:pt x="253" y="133"/>
                </a:cubicBezTo>
                <a:cubicBezTo>
                  <a:pt x="253" y="135"/>
                  <a:pt x="252" y="138"/>
                  <a:pt x="249" y="138"/>
                </a:cubicBezTo>
                <a:cubicBezTo>
                  <a:pt x="246" y="137"/>
                  <a:pt x="246" y="137"/>
                  <a:pt x="245" y="140"/>
                </a:cubicBezTo>
                <a:cubicBezTo>
                  <a:pt x="243" y="144"/>
                  <a:pt x="237" y="152"/>
                  <a:pt x="234" y="155"/>
                </a:cubicBezTo>
                <a:cubicBezTo>
                  <a:pt x="228" y="161"/>
                  <a:pt x="229" y="161"/>
                  <a:pt x="228" y="164"/>
                </a:cubicBezTo>
                <a:cubicBezTo>
                  <a:pt x="227" y="169"/>
                  <a:pt x="223" y="178"/>
                  <a:pt x="222" y="181"/>
                </a:cubicBezTo>
                <a:cubicBezTo>
                  <a:pt x="221" y="185"/>
                  <a:pt x="220" y="191"/>
                  <a:pt x="220" y="194"/>
                </a:cubicBezTo>
                <a:cubicBezTo>
                  <a:pt x="219" y="197"/>
                  <a:pt x="221" y="199"/>
                  <a:pt x="223" y="203"/>
                </a:cubicBezTo>
                <a:cubicBezTo>
                  <a:pt x="226" y="209"/>
                  <a:pt x="226" y="208"/>
                  <a:pt x="228" y="208"/>
                </a:cubicBezTo>
                <a:cubicBezTo>
                  <a:pt x="239" y="210"/>
                  <a:pt x="256" y="219"/>
                  <a:pt x="262" y="224"/>
                </a:cubicBezTo>
                <a:cubicBezTo>
                  <a:pt x="268" y="229"/>
                  <a:pt x="267" y="231"/>
                  <a:pt x="268" y="224"/>
                </a:cubicBezTo>
                <a:cubicBezTo>
                  <a:pt x="269" y="218"/>
                  <a:pt x="272" y="197"/>
                  <a:pt x="272" y="193"/>
                </a:cubicBezTo>
                <a:cubicBezTo>
                  <a:pt x="278" y="154"/>
                  <a:pt x="298" y="114"/>
                  <a:pt x="326" y="109"/>
                </a:cubicBezTo>
                <a:cubicBezTo>
                  <a:pt x="338" y="107"/>
                  <a:pt x="346" y="112"/>
                  <a:pt x="350" y="113"/>
                </a:cubicBezTo>
                <a:cubicBezTo>
                  <a:pt x="369" y="118"/>
                  <a:pt x="388" y="131"/>
                  <a:pt x="392" y="141"/>
                </a:cubicBezTo>
                <a:cubicBezTo>
                  <a:pt x="393" y="145"/>
                  <a:pt x="397" y="155"/>
                  <a:pt x="398" y="159"/>
                </a:cubicBezTo>
                <a:cubicBezTo>
                  <a:pt x="399" y="164"/>
                  <a:pt x="400" y="189"/>
                  <a:pt x="401" y="194"/>
                </a:cubicBezTo>
                <a:cubicBezTo>
                  <a:pt x="401" y="199"/>
                  <a:pt x="402" y="198"/>
                  <a:pt x="403" y="196"/>
                </a:cubicBezTo>
                <a:cubicBezTo>
                  <a:pt x="404" y="194"/>
                  <a:pt x="407" y="192"/>
                  <a:pt x="409" y="192"/>
                </a:cubicBezTo>
                <a:cubicBezTo>
                  <a:pt x="411" y="192"/>
                  <a:pt x="416" y="194"/>
                  <a:pt x="417" y="195"/>
                </a:cubicBezTo>
                <a:cubicBezTo>
                  <a:pt x="418" y="196"/>
                  <a:pt x="421" y="197"/>
                  <a:pt x="423" y="198"/>
                </a:cubicBezTo>
                <a:cubicBezTo>
                  <a:pt x="424" y="198"/>
                  <a:pt x="425" y="198"/>
                  <a:pt x="426" y="199"/>
                </a:cubicBezTo>
                <a:cubicBezTo>
                  <a:pt x="428" y="199"/>
                  <a:pt x="426" y="200"/>
                  <a:pt x="429" y="199"/>
                </a:cubicBezTo>
                <a:cubicBezTo>
                  <a:pt x="433" y="197"/>
                  <a:pt x="436" y="192"/>
                  <a:pt x="437" y="191"/>
                </a:cubicBezTo>
                <a:cubicBezTo>
                  <a:pt x="438" y="189"/>
                  <a:pt x="440" y="188"/>
                  <a:pt x="438" y="185"/>
                </a:cubicBezTo>
                <a:cubicBezTo>
                  <a:pt x="428" y="171"/>
                  <a:pt x="436" y="163"/>
                  <a:pt x="437" y="162"/>
                </a:cubicBezTo>
                <a:cubicBezTo>
                  <a:pt x="439" y="161"/>
                  <a:pt x="439" y="162"/>
                  <a:pt x="438" y="158"/>
                </a:cubicBezTo>
                <a:cubicBezTo>
                  <a:pt x="437" y="156"/>
                  <a:pt x="436" y="154"/>
                  <a:pt x="436" y="152"/>
                </a:cubicBezTo>
                <a:cubicBezTo>
                  <a:pt x="435" y="151"/>
                  <a:pt x="434" y="146"/>
                  <a:pt x="433" y="146"/>
                </a:cubicBezTo>
                <a:cubicBezTo>
                  <a:pt x="433" y="146"/>
                  <a:pt x="433" y="147"/>
                  <a:pt x="431" y="147"/>
                </a:cubicBezTo>
                <a:cubicBezTo>
                  <a:pt x="429" y="146"/>
                  <a:pt x="427" y="146"/>
                  <a:pt x="427" y="143"/>
                </a:cubicBezTo>
                <a:cubicBezTo>
                  <a:pt x="426" y="140"/>
                  <a:pt x="423" y="129"/>
                  <a:pt x="422" y="127"/>
                </a:cubicBezTo>
                <a:cubicBezTo>
                  <a:pt x="421" y="125"/>
                  <a:pt x="418" y="117"/>
                  <a:pt x="421" y="114"/>
                </a:cubicBezTo>
                <a:cubicBezTo>
                  <a:pt x="422" y="112"/>
                  <a:pt x="423" y="111"/>
                  <a:pt x="425" y="112"/>
                </a:cubicBezTo>
                <a:cubicBezTo>
                  <a:pt x="427" y="113"/>
                  <a:pt x="427" y="114"/>
                  <a:pt x="427" y="109"/>
                </a:cubicBezTo>
                <a:cubicBezTo>
                  <a:pt x="426" y="106"/>
                  <a:pt x="425" y="96"/>
                  <a:pt x="424" y="93"/>
                </a:cubicBezTo>
                <a:cubicBezTo>
                  <a:pt x="424" y="91"/>
                  <a:pt x="424" y="73"/>
                  <a:pt x="424" y="71"/>
                </a:cubicBezTo>
                <a:cubicBezTo>
                  <a:pt x="425" y="69"/>
                  <a:pt x="426" y="65"/>
                  <a:pt x="425" y="66"/>
                </a:cubicBezTo>
                <a:cubicBezTo>
                  <a:pt x="425" y="67"/>
                  <a:pt x="425" y="68"/>
                  <a:pt x="425" y="65"/>
                </a:cubicBezTo>
                <a:cubicBezTo>
                  <a:pt x="425" y="63"/>
                  <a:pt x="426" y="60"/>
                  <a:pt x="425" y="62"/>
                </a:cubicBezTo>
                <a:cubicBezTo>
                  <a:pt x="425" y="63"/>
                  <a:pt x="425" y="63"/>
                  <a:pt x="425" y="60"/>
                </a:cubicBezTo>
                <a:cubicBezTo>
                  <a:pt x="426" y="55"/>
                  <a:pt x="427" y="55"/>
                  <a:pt x="426" y="56"/>
                </a:cubicBezTo>
                <a:cubicBezTo>
                  <a:pt x="426" y="57"/>
                  <a:pt x="425" y="57"/>
                  <a:pt x="426" y="56"/>
                </a:cubicBezTo>
                <a:cubicBezTo>
                  <a:pt x="426" y="55"/>
                  <a:pt x="428" y="53"/>
                  <a:pt x="427" y="54"/>
                </a:cubicBezTo>
                <a:cubicBezTo>
                  <a:pt x="426" y="55"/>
                  <a:pt x="429" y="51"/>
                  <a:pt x="428" y="52"/>
                </a:cubicBezTo>
                <a:cubicBezTo>
                  <a:pt x="425" y="54"/>
                  <a:pt x="430" y="48"/>
                  <a:pt x="428" y="51"/>
                </a:cubicBezTo>
                <a:cubicBezTo>
                  <a:pt x="427" y="51"/>
                  <a:pt x="428" y="50"/>
                  <a:pt x="429" y="49"/>
                </a:cubicBezTo>
                <a:cubicBezTo>
                  <a:pt x="430" y="47"/>
                  <a:pt x="435" y="43"/>
                  <a:pt x="433" y="44"/>
                </a:cubicBezTo>
                <a:cubicBezTo>
                  <a:pt x="431" y="44"/>
                  <a:pt x="435" y="41"/>
                  <a:pt x="433" y="43"/>
                </a:cubicBezTo>
                <a:cubicBezTo>
                  <a:pt x="431" y="44"/>
                  <a:pt x="436" y="39"/>
                  <a:pt x="435" y="40"/>
                </a:cubicBezTo>
                <a:cubicBezTo>
                  <a:pt x="434" y="41"/>
                  <a:pt x="433" y="41"/>
                  <a:pt x="436" y="38"/>
                </a:cubicBezTo>
                <a:cubicBezTo>
                  <a:pt x="438" y="37"/>
                  <a:pt x="448" y="30"/>
                  <a:pt x="449" y="31"/>
                </a:cubicBezTo>
                <a:cubicBezTo>
                  <a:pt x="451" y="31"/>
                  <a:pt x="452" y="29"/>
                  <a:pt x="455" y="28"/>
                </a:cubicBezTo>
                <a:cubicBezTo>
                  <a:pt x="458" y="27"/>
                  <a:pt x="461" y="27"/>
                  <a:pt x="459" y="27"/>
                </a:cubicBezTo>
                <a:cubicBezTo>
                  <a:pt x="457" y="28"/>
                  <a:pt x="459" y="28"/>
                  <a:pt x="461" y="27"/>
                </a:cubicBezTo>
                <a:cubicBezTo>
                  <a:pt x="463" y="27"/>
                  <a:pt x="467" y="26"/>
                  <a:pt x="468" y="26"/>
                </a:cubicBezTo>
                <a:cubicBezTo>
                  <a:pt x="474" y="27"/>
                  <a:pt x="469" y="27"/>
                  <a:pt x="469" y="27"/>
                </a:cubicBezTo>
                <a:cubicBezTo>
                  <a:pt x="473" y="27"/>
                  <a:pt x="473" y="27"/>
                  <a:pt x="474" y="27"/>
                </a:cubicBezTo>
                <a:cubicBezTo>
                  <a:pt x="476" y="27"/>
                  <a:pt x="476" y="27"/>
                  <a:pt x="474" y="27"/>
                </a:cubicBezTo>
                <a:cubicBezTo>
                  <a:pt x="472" y="27"/>
                  <a:pt x="475" y="28"/>
                  <a:pt x="476" y="27"/>
                </a:cubicBezTo>
                <a:cubicBezTo>
                  <a:pt x="476" y="27"/>
                  <a:pt x="478" y="27"/>
                  <a:pt x="478" y="27"/>
                </a:cubicBezTo>
                <a:cubicBezTo>
                  <a:pt x="479" y="27"/>
                  <a:pt x="478" y="27"/>
                  <a:pt x="477" y="27"/>
                </a:cubicBezTo>
                <a:cubicBezTo>
                  <a:pt x="476" y="27"/>
                  <a:pt x="477" y="27"/>
                  <a:pt x="477" y="27"/>
                </a:cubicBezTo>
                <a:cubicBezTo>
                  <a:pt x="478" y="27"/>
                  <a:pt x="479" y="27"/>
                  <a:pt x="480" y="27"/>
                </a:cubicBezTo>
                <a:cubicBezTo>
                  <a:pt x="480" y="27"/>
                  <a:pt x="481" y="26"/>
                  <a:pt x="483" y="26"/>
                </a:cubicBezTo>
                <a:cubicBezTo>
                  <a:pt x="484" y="27"/>
                  <a:pt x="486" y="28"/>
                  <a:pt x="487" y="28"/>
                </a:cubicBezTo>
                <a:cubicBezTo>
                  <a:pt x="487" y="28"/>
                  <a:pt x="489" y="28"/>
                  <a:pt x="490" y="28"/>
                </a:cubicBezTo>
                <a:cubicBezTo>
                  <a:pt x="491" y="28"/>
                  <a:pt x="492" y="29"/>
                  <a:pt x="493" y="29"/>
                </a:cubicBezTo>
                <a:cubicBezTo>
                  <a:pt x="494" y="29"/>
                  <a:pt x="496" y="29"/>
                  <a:pt x="497" y="30"/>
                </a:cubicBezTo>
                <a:cubicBezTo>
                  <a:pt x="497" y="30"/>
                  <a:pt x="498" y="32"/>
                  <a:pt x="499" y="32"/>
                </a:cubicBezTo>
                <a:cubicBezTo>
                  <a:pt x="500" y="32"/>
                  <a:pt x="501" y="32"/>
                  <a:pt x="502" y="33"/>
                </a:cubicBezTo>
                <a:cubicBezTo>
                  <a:pt x="502" y="34"/>
                  <a:pt x="503" y="35"/>
                  <a:pt x="504" y="35"/>
                </a:cubicBezTo>
                <a:cubicBezTo>
                  <a:pt x="505" y="35"/>
                  <a:pt x="505" y="37"/>
                  <a:pt x="506" y="38"/>
                </a:cubicBezTo>
                <a:cubicBezTo>
                  <a:pt x="507" y="38"/>
                  <a:pt x="510" y="38"/>
                  <a:pt x="510" y="39"/>
                </a:cubicBezTo>
                <a:cubicBezTo>
                  <a:pt x="511" y="41"/>
                  <a:pt x="516" y="43"/>
                  <a:pt x="517" y="44"/>
                </a:cubicBezTo>
                <a:cubicBezTo>
                  <a:pt x="518" y="45"/>
                  <a:pt x="519" y="46"/>
                  <a:pt x="519" y="46"/>
                </a:cubicBezTo>
                <a:cubicBezTo>
                  <a:pt x="520" y="47"/>
                  <a:pt x="523" y="49"/>
                  <a:pt x="524" y="50"/>
                </a:cubicBezTo>
                <a:cubicBezTo>
                  <a:pt x="525" y="52"/>
                  <a:pt x="524" y="50"/>
                  <a:pt x="524" y="50"/>
                </a:cubicBezTo>
                <a:cubicBezTo>
                  <a:pt x="524" y="50"/>
                  <a:pt x="525" y="52"/>
                  <a:pt x="525" y="53"/>
                </a:cubicBezTo>
                <a:cubicBezTo>
                  <a:pt x="526" y="54"/>
                  <a:pt x="527" y="55"/>
                  <a:pt x="527" y="56"/>
                </a:cubicBezTo>
                <a:cubicBezTo>
                  <a:pt x="527" y="56"/>
                  <a:pt x="527" y="56"/>
                  <a:pt x="527" y="55"/>
                </a:cubicBezTo>
                <a:cubicBezTo>
                  <a:pt x="526" y="54"/>
                  <a:pt x="526" y="56"/>
                  <a:pt x="527" y="57"/>
                </a:cubicBezTo>
                <a:cubicBezTo>
                  <a:pt x="527" y="58"/>
                  <a:pt x="527" y="59"/>
                  <a:pt x="527" y="58"/>
                </a:cubicBezTo>
                <a:cubicBezTo>
                  <a:pt x="526" y="57"/>
                  <a:pt x="527" y="58"/>
                  <a:pt x="527" y="60"/>
                </a:cubicBezTo>
                <a:cubicBezTo>
                  <a:pt x="527" y="63"/>
                  <a:pt x="527" y="60"/>
                  <a:pt x="527" y="60"/>
                </a:cubicBezTo>
                <a:cubicBezTo>
                  <a:pt x="527" y="60"/>
                  <a:pt x="527" y="61"/>
                  <a:pt x="527" y="62"/>
                </a:cubicBezTo>
                <a:cubicBezTo>
                  <a:pt x="527" y="64"/>
                  <a:pt x="527" y="64"/>
                  <a:pt x="527" y="65"/>
                </a:cubicBezTo>
                <a:cubicBezTo>
                  <a:pt x="527" y="66"/>
                  <a:pt x="527" y="66"/>
                  <a:pt x="527" y="64"/>
                </a:cubicBezTo>
                <a:cubicBezTo>
                  <a:pt x="527" y="64"/>
                  <a:pt x="527" y="67"/>
                  <a:pt x="527" y="68"/>
                </a:cubicBezTo>
                <a:cubicBezTo>
                  <a:pt x="527" y="70"/>
                  <a:pt x="527" y="70"/>
                  <a:pt x="526" y="69"/>
                </a:cubicBezTo>
                <a:cubicBezTo>
                  <a:pt x="526" y="68"/>
                  <a:pt x="526" y="68"/>
                  <a:pt x="526" y="70"/>
                </a:cubicBezTo>
                <a:cubicBezTo>
                  <a:pt x="527" y="71"/>
                  <a:pt x="526" y="76"/>
                  <a:pt x="526" y="80"/>
                </a:cubicBezTo>
                <a:cubicBezTo>
                  <a:pt x="527" y="83"/>
                  <a:pt x="526" y="96"/>
                  <a:pt x="525" y="100"/>
                </a:cubicBezTo>
                <a:cubicBezTo>
                  <a:pt x="525" y="107"/>
                  <a:pt x="525" y="107"/>
                  <a:pt x="527" y="106"/>
                </a:cubicBezTo>
                <a:cubicBezTo>
                  <a:pt x="529" y="104"/>
                  <a:pt x="532" y="104"/>
                  <a:pt x="535" y="108"/>
                </a:cubicBezTo>
                <a:cubicBezTo>
                  <a:pt x="537" y="111"/>
                  <a:pt x="533" y="120"/>
                  <a:pt x="532" y="122"/>
                </a:cubicBezTo>
                <a:cubicBezTo>
                  <a:pt x="531" y="125"/>
                  <a:pt x="528" y="131"/>
                  <a:pt x="527" y="133"/>
                </a:cubicBezTo>
                <a:cubicBezTo>
                  <a:pt x="527" y="135"/>
                  <a:pt x="526" y="141"/>
                  <a:pt x="522" y="141"/>
                </a:cubicBezTo>
                <a:cubicBezTo>
                  <a:pt x="520" y="142"/>
                  <a:pt x="520" y="143"/>
                  <a:pt x="519" y="145"/>
                </a:cubicBezTo>
                <a:cubicBezTo>
                  <a:pt x="519" y="148"/>
                  <a:pt x="516" y="151"/>
                  <a:pt x="517" y="153"/>
                </a:cubicBezTo>
                <a:cubicBezTo>
                  <a:pt x="517" y="155"/>
                  <a:pt x="517" y="158"/>
                  <a:pt x="518" y="160"/>
                </a:cubicBezTo>
                <a:cubicBezTo>
                  <a:pt x="518" y="164"/>
                  <a:pt x="517" y="162"/>
                  <a:pt x="522" y="162"/>
                </a:cubicBezTo>
                <a:cubicBezTo>
                  <a:pt x="525" y="163"/>
                  <a:pt x="531" y="165"/>
                  <a:pt x="532" y="166"/>
                </a:cubicBezTo>
                <a:cubicBezTo>
                  <a:pt x="534" y="168"/>
                  <a:pt x="537" y="170"/>
                  <a:pt x="535" y="175"/>
                </a:cubicBezTo>
                <a:cubicBezTo>
                  <a:pt x="534" y="178"/>
                  <a:pt x="534" y="183"/>
                  <a:pt x="535" y="185"/>
                </a:cubicBezTo>
                <a:cubicBezTo>
                  <a:pt x="537" y="186"/>
                  <a:pt x="544" y="194"/>
                  <a:pt x="546" y="195"/>
                </a:cubicBezTo>
                <a:cubicBezTo>
                  <a:pt x="548" y="197"/>
                  <a:pt x="548" y="195"/>
                  <a:pt x="550" y="194"/>
                </a:cubicBezTo>
                <a:cubicBezTo>
                  <a:pt x="552" y="193"/>
                  <a:pt x="553" y="193"/>
                  <a:pt x="554" y="193"/>
                </a:cubicBezTo>
                <a:cubicBezTo>
                  <a:pt x="556" y="193"/>
                  <a:pt x="556" y="190"/>
                  <a:pt x="558" y="189"/>
                </a:cubicBezTo>
                <a:cubicBezTo>
                  <a:pt x="559" y="188"/>
                  <a:pt x="560" y="187"/>
                  <a:pt x="566" y="188"/>
                </a:cubicBezTo>
                <a:cubicBezTo>
                  <a:pt x="569" y="189"/>
                  <a:pt x="579" y="188"/>
                  <a:pt x="580" y="188"/>
                </a:cubicBezTo>
                <a:cubicBezTo>
                  <a:pt x="581" y="188"/>
                  <a:pt x="581" y="189"/>
                  <a:pt x="581" y="185"/>
                </a:cubicBezTo>
                <a:cubicBezTo>
                  <a:pt x="581" y="180"/>
                  <a:pt x="582" y="154"/>
                  <a:pt x="583" y="150"/>
                </a:cubicBezTo>
                <a:cubicBezTo>
                  <a:pt x="585" y="146"/>
                  <a:pt x="585" y="135"/>
                  <a:pt x="585" y="133"/>
                </a:cubicBezTo>
                <a:cubicBezTo>
                  <a:pt x="586" y="131"/>
                  <a:pt x="582" y="124"/>
                  <a:pt x="585" y="93"/>
                </a:cubicBezTo>
                <a:cubicBezTo>
                  <a:pt x="586" y="86"/>
                  <a:pt x="590" y="59"/>
                  <a:pt x="615" y="43"/>
                </a:cubicBezTo>
                <a:cubicBezTo>
                  <a:pt x="624" y="37"/>
                  <a:pt x="642" y="33"/>
                  <a:pt x="647" y="35"/>
                </a:cubicBezTo>
                <a:cubicBezTo>
                  <a:pt x="657" y="32"/>
                  <a:pt x="675" y="39"/>
                  <a:pt x="686" y="50"/>
                </a:cubicBezTo>
                <a:cubicBezTo>
                  <a:pt x="692" y="56"/>
                  <a:pt x="698" y="67"/>
                  <a:pt x="701" y="77"/>
                </a:cubicBezTo>
                <a:cubicBezTo>
                  <a:pt x="705" y="88"/>
                  <a:pt x="715" y="122"/>
                  <a:pt x="717" y="130"/>
                </a:cubicBezTo>
                <a:cubicBezTo>
                  <a:pt x="719" y="138"/>
                  <a:pt x="723" y="159"/>
                  <a:pt x="725" y="167"/>
                </a:cubicBezTo>
                <a:cubicBezTo>
                  <a:pt x="726" y="175"/>
                  <a:pt x="730" y="189"/>
                  <a:pt x="731" y="191"/>
                </a:cubicBezTo>
                <a:cubicBezTo>
                  <a:pt x="733" y="194"/>
                  <a:pt x="733" y="194"/>
                  <a:pt x="737" y="196"/>
                </a:cubicBezTo>
                <a:cubicBezTo>
                  <a:pt x="741" y="198"/>
                  <a:pt x="749" y="204"/>
                  <a:pt x="750" y="206"/>
                </a:cubicBezTo>
                <a:cubicBezTo>
                  <a:pt x="752" y="207"/>
                  <a:pt x="755" y="210"/>
                  <a:pt x="759" y="217"/>
                </a:cubicBezTo>
                <a:cubicBezTo>
                  <a:pt x="763" y="224"/>
                  <a:pt x="764" y="228"/>
                  <a:pt x="766" y="232"/>
                </a:cubicBezTo>
                <a:cubicBezTo>
                  <a:pt x="767" y="234"/>
                  <a:pt x="767" y="234"/>
                  <a:pt x="768" y="233"/>
                </a:cubicBezTo>
                <a:cubicBezTo>
                  <a:pt x="771" y="231"/>
                  <a:pt x="783" y="224"/>
                  <a:pt x="786" y="224"/>
                </a:cubicBezTo>
                <a:cubicBezTo>
                  <a:pt x="788" y="224"/>
                  <a:pt x="789" y="222"/>
                  <a:pt x="791" y="221"/>
                </a:cubicBezTo>
                <a:cubicBezTo>
                  <a:pt x="793" y="219"/>
                  <a:pt x="796" y="219"/>
                  <a:pt x="798" y="220"/>
                </a:cubicBezTo>
                <a:cubicBezTo>
                  <a:pt x="800" y="221"/>
                  <a:pt x="801" y="221"/>
                  <a:pt x="805" y="220"/>
                </a:cubicBezTo>
                <a:cubicBezTo>
                  <a:pt x="808" y="219"/>
                  <a:pt x="810" y="220"/>
                  <a:pt x="809" y="217"/>
                </a:cubicBezTo>
                <a:cubicBezTo>
                  <a:pt x="809" y="214"/>
                  <a:pt x="807" y="208"/>
                  <a:pt x="806" y="207"/>
                </a:cubicBezTo>
                <a:cubicBezTo>
                  <a:pt x="806" y="207"/>
                  <a:pt x="806" y="207"/>
                  <a:pt x="803" y="206"/>
                </a:cubicBezTo>
                <a:cubicBezTo>
                  <a:pt x="800" y="204"/>
                  <a:pt x="796" y="202"/>
                  <a:pt x="794" y="200"/>
                </a:cubicBezTo>
                <a:cubicBezTo>
                  <a:pt x="793" y="199"/>
                  <a:pt x="786" y="192"/>
                  <a:pt x="782" y="189"/>
                </a:cubicBezTo>
                <a:cubicBezTo>
                  <a:pt x="777" y="185"/>
                  <a:pt x="772" y="171"/>
                  <a:pt x="769" y="165"/>
                </a:cubicBezTo>
                <a:cubicBezTo>
                  <a:pt x="767" y="160"/>
                  <a:pt x="765" y="150"/>
                  <a:pt x="765" y="148"/>
                </a:cubicBezTo>
                <a:cubicBezTo>
                  <a:pt x="765" y="146"/>
                  <a:pt x="765" y="138"/>
                  <a:pt x="765" y="136"/>
                </a:cubicBezTo>
                <a:cubicBezTo>
                  <a:pt x="765" y="134"/>
                  <a:pt x="761" y="123"/>
                  <a:pt x="761" y="120"/>
                </a:cubicBezTo>
                <a:cubicBezTo>
                  <a:pt x="760" y="118"/>
                  <a:pt x="759" y="115"/>
                  <a:pt x="758" y="114"/>
                </a:cubicBezTo>
                <a:cubicBezTo>
                  <a:pt x="757" y="112"/>
                  <a:pt x="757" y="100"/>
                  <a:pt x="757" y="98"/>
                </a:cubicBezTo>
                <a:cubicBezTo>
                  <a:pt x="756" y="97"/>
                  <a:pt x="754" y="97"/>
                  <a:pt x="754" y="95"/>
                </a:cubicBezTo>
                <a:cubicBezTo>
                  <a:pt x="754" y="94"/>
                  <a:pt x="754" y="92"/>
                  <a:pt x="755" y="91"/>
                </a:cubicBezTo>
                <a:cubicBezTo>
                  <a:pt x="756" y="90"/>
                  <a:pt x="755" y="86"/>
                  <a:pt x="755" y="85"/>
                </a:cubicBezTo>
                <a:cubicBezTo>
                  <a:pt x="754" y="84"/>
                  <a:pt x="754" y="78"/>
                  <a:pt x="755" y="74"/>
                </a:cubicBezTo>
                <a:cubicBezTo>
                  <a:pt x="757" y="71"/>
                  <a:pt x="760" y="68"/>
                  <a:pt x="759" y="69"/>
                </a:cubicBezTo>
                <a:cubicBezTo>
                  <a:pt x="759" y="70"/>
                  <a:pt x="759" y="72"/>
                  <a:pt x="759" y="71"/>
                </a:cubicBezTo>
                <a:cubicBezTo>
                  <a:pt x="760" y="70"/>
                  <a:pt x="760" y="64"/>
                  <a:pt x="763" y="62"/>
                </a:cubicBezTo>
                <a:cubicBezTo>
                  <a:pt x="766" y="60"/>
                  <a:pt x="767" y="62"/>
                  <a:pt x="770" y="60"/>
                </a:cubicBezTo>
                <a:cubicBezTo>
                  <a:pt x="772" y="58"/>
                  <a:pt x="774" y="56"/>
                  <a:pt x="776" y="55"/>
                </a:cubicBezTo>
                <a:cubicBezTo>
                  <a:pt x="778" y="55"/>
                  <a:pt x="778" y="53"/>
                  <a:pt x="781" y="53"/>
                </a:cubicBezTo>
                <a:cubicBezTo>
                  <a:pt x="784" y="53"/>
                  <a:pt x="788" y="51"/>
                  <a:pt x="791" y="50"/>
                </a:cubicBezTo>
                <a:cubicBezTo>
                  <a:pt x="795" y="49"/>
                  <a:pt x="799" y="48"/>
                  <a:pt x="802" y="48"/>
                </a:cubicBezTo>
                <a:cubicBezTo>
                  <a:pt x="805" y="48"/>
                  <a:pt x="808" y="48"/>
                  <a:pt x="811" y="46"/>
                </a:cubicBezTo>
                <a:cubicBezTo>
                  <a:pt x="814" y="44"/>
                  <a:pt x="819" y="46"/>
                  <a:pt x="822" y="47"/>
                </a:cubicBezTo>
                <a:cubicBezTo>
                  <a:pt x="825" y="48"/>
                  <a:pt x="830" y="47"/>
                  <a:pt x="835" y="50"/>
                </a:cubicBezTo>
                <a:cubicBezTo>
                  <a:pt x="839" y="54"/>
                  <a:pt x="842" y="52"/>
                  <a:pt x="842" y="54"/>
                </a:cubicBezTo>
                <a:cubicBezTo>
                  <a:pt x="843" y="56"/>
                  <a:pt x="848" y="57"/>
                  <a:pt x="849" y="58"/>
                </a:cubicBezTo>
                <a:cubicBezTo>
                  <a:pt x="850" y="59"/>
                  <a:pt x="858" y="66"/>
                  <a:pt x="858" y="67"/>
                </a:cubicBezTo>
                <a:cubicBezTo>
                  <a:pt x="858" y="68"/>
                  <a:pt x="865" y="77"/>
                  <a:pt x="865" y="84"/>
                </a:cubicBezTo>
                <a:cubicBezTo>
                  <a:pt x="865" y="91"/>
                  <a:pt x="867" y="105"/>
                  <a:pt x="867" y="106"/>
                </a:cubicBezTo>
                <a:cubicBezTo>
                  <a:pt x="867" y="107"/>
                  <a:pt x="868" y="111"/>
                  <a:pt x="867" y="109"/>
                </a:cubicBezTo>
                <a:cubicBezTo>
                  <a:pt x="867" y="108"/>
                  <a:pt x="867" y="109"/>
                  <a:pt x="867" y="110"/>
                </a:cubicBezTo>
                <a:cubicBezTo>
                  <a:pt x="868" y="112"/>
                  <a:pt x="868" y="112"/>
                  <a:pt x="869" y="112"/>
                </a:cubicBezTo>
                <a:cubicBezTo>
                  <a:pt x="867" y="112"/>
                  <a:pt x="879" y="113"/>
                  <a:pt x="876" y="130"/>
                </a:cubicBezTo>
                <a:cubicBezTo>
                  <a:pt x="875" y="134"/>
                  <a:pt x="874" y="140"/>
                  <a:pt x="872" y="141"/>
                </a:cubicBezTo>
                <a:cubicBezTo>
                  <a:pt x="871" y="143"/>
                  <a:pt x="870" y="147"/>
                  <a:pt x="868" y="148"/>
                </a:cubicBezTo>
                <a:cubicBezTo>
                  <a:pt x="867" y="150"/>
                  <a:pt x="866" y="149"/>
                  <a:pt x="866" y="152"/>
                </a:cubicBezTo>
                <a:cubicBezTo>
                  <a:pt x="867" y="154"/>
                  <a:pt x="868" y="169"/>
                  <a:pt x="869" y="171"/>
                </a:cubicBezTo>
                <a:cubicBezTo>
                  <a:pt x="870" y="173"/>
                  <a:pt x="877" y="186"/>
                  <a:pt x="880" y="188"/>
                </a:cubicBezTo>
                <a:cubicBezTo>
                  <a:pt x="883" y="191"/>
                  <a:pt x="893" y="199"/>
                  <a:pt x="894" y="199"/>
                </a:cubicBezTo>
                <a:cubicBezTo>
                  <a:pt x="896" y="199"/>
                  <a:pt x="899" y="198"/>
                  <a:pt x="900" y="198"/>
                </a:cubicBezTo>
                <a:cubicBezTo>
                  <a:pt x="901" y="198"/>
                  <a:pt x="902" y="201"/>
                  <a:pt x="905" y="202"/>
                </a:cubicBezTo>
                <a:cubicBezTo>
                  <a:pt x="908" y="203"/>
                  <a:pt x="912" y="203"/>
                  <a:pt x="914" y="204"/>
                </a:cubicBezTo>
                <a:cubicBezTo>
                  <a:pt x="916" y="205"/>
                  <a:pt x="917" y="207"/>
                  <a:pt x="924" y="210"/>
                </a:cubicBezTo>
                <a:cubicBezTo>
                  <a:pt x="931" y="213"/>
                  <a:pt x="944" y="220"/>
                  <a:pt x="946" y="221"/>
                </a:cubicBezTo>
                <a:cubicBezTo>
                  <a:pt x="949" y="222"/>
                  <a:pt x="955" y="225"/>
                  <a:pt x="959" y="226"/>
                </a:cubicBezTo>
                <a:cubicBezTo>
                  <a:pt x="962" y="227"/>
                  <a:pt x="973" y="235"/>
                  <a:pt x="978" y="241"/>
                </a:cubicBezTo>
                <a:cubicBezTo>
                  <a:pt x="984" y="247"/>
                  <a:pt x="992" y="259"/>
                  <a:pt x="994" y="268"/>
                </a:cubicBezTo>
                <a:cubicBezTo>
                  <a:pt x="996" y="276"/>
                  <a:pt x="1003" y="292"/>
                  <a:pt x="1005" y="299"/>
                </a:cubicBezTo>
                <a:cubicBezTo>
                  <a:pt x="1007" y="307"/>
                  <a:pt x="1018" y="347"/>
                  <a:pt x="1019" y="356"/>
                </a:cubicBezTo>
                <a:cubicBezTo>
                  <a:pt x="1019" y="364"/>
                  <a:pt x="1025" y="404"/>
                  <a:pt x="1025" y="410"/>
                </a:cubicBezTo>
                <a:cubicBezTo>
                  <a:pt x="1025" y="416"/>
                  <a:pt x="1029" y="450"/>
                  <a:pt x="1029" y="457"/>
                </a:cubicBezTo>
                <a:cubicBezTo>
                  <a:pt x="1030" y="465"/>
                  <a:pt x="1027" y="490"/>
                  <a:pt x="1027" y="497"/>
                </a:cubicBezTo>
                <a:cubicBezTo>
                  <a:pt x="1026" y="503"/>
                  <a:pt x="1021" y="539"/>
                  <a:pt x="1021" y="541"/>
                </a:cubicBezTo>
                <a:cubicBezTo>
                  <a:pt x="1020" y="543"/>
                  <a:pt x="1019" y="542"/>
                  <a:pt x="1018" y="545"/>
                </a:cubicBezTo>
                <a:cubicBezTo>
                  <a:pt x="1018" y="547"/>
                  <a:pt x="1015" y="557"/>
                  <a:pt x="1014" y="564"/>
                </a:cubicBezTo>
                <a:cubicBezTo>
                  <a:pt x="1013" y="570"/>
                  <a:pt x="1011" y="586"/>
                  <a:pt x="1010" y="589"/>
                </a:cubicBezTo>
                <a:cubicBezTo>
                  <a:pt x="1009" y="592"/>
                  <a:pt x="1006" y="606"/>
                  <a:pt x="1009" y="611"/>
                </a:cubicBezTo>
                <a:cubicBezTo>
                  <a:pt x="1009" y="612"/>
                  <a:pt x="1007" y="611"/>
                  <a:pt x="1007" y="613"/>
                </a:cubicBezTo>
                <a:cubicBezTo>
                  <a:pt x="1007" y="614"/>
                  <a:pt x="1007" y="618"/>
                  <a:pt x="1007" y="623"/>
                </a:cubicBezTo>
                <a:cubicBezTo>
                  <a:pt x="1007" y="627"/>
                  <a:pt x="1006" y="652"/>
                  <a:pt x="1006" y="656"/>
                </a:cubicBezTo>
                <a:cubicBezTo>
                  <a:pt x="1005" y="659"/>
                  <a:pt x="1000" y="663"/>
                  <a:pt x="999" y="663"/>
                </a:cubicBezTo>
                <a:cubicBezTo>
                  <a:pt x="997" y="664"/>
                  <a:pt x="996" y="664"/>
                  <a:pt x="995" y="666"/>
                </a:cubicBezTo>
                <a:cubicBezTo>
                  <a:pt x="994" y="667"/>
                  <a:pt x="985" y="672"/>
                  <a:pt x="982" y="673"/>
                </a:cubicBezTo>
                <a:cubicBezTo>
                  <a:pt x="978" y="675"/>
                  <a:pt x="978" y="674"/>
                  <a:pt x="978" y="677"/>
                </a:cubicBezTo>
                <a:cubicBezTo>
                  <a:pt x="978" y="681"/>
                  <a:pt x="977" y="693"/>
                  <a:pt x="977" y="699"/>
                </a:cubicBezTo>
                <a:cubicBezTo>
                  <a:pt x="978" y="706"/>
                  <a:pt x="977" y="721"/>
                  <a:pt x="976" y="724"/>
                </a:cubicBezTo>
                <a:cubicBezTo>
                  <a:pt x="976" y="726"/>
                  <a:pt x="973" y="741"/>
                  <a:pt x="972" y="744"/>
                </a:cubicBezTo>
                <a:cubicBezTo>
                  <a:pt x="971" y="746"/>
                  <a:pt x="961" y="772"/>
                  <a:pt x="960" y="776"/>
                </a:cubicBezTo>
                <a:cubicBezTo>
                  <a:pt x="959" y="779"/>
                  <a:pt x="953" y="793"/>
                  <a:pt x="952" y="796"/>
                </a:cubicBezTo>
                <a:cubicBezTo>
                  <a:pt x="952" y="798"/>
                  <a:pt x="955" y="819"/>
                  <a:pt x="956" y="826"/>
                </a:cubicBezTo>
                <a:cubicBezTo>
                  <a:pt x="957" y="835"/>
                  <a:pt x="957" y="850"/>
                  <a:pt x="958" y="855"/>
                </a:cubicBezTo>
                <a:cubicBezTo>
                  <a:pt x="959" y="862"/>
                  <a:pt x="960" y="886"/>
                  <a:pt x="961" y="890"/>
                </a:cubicBezTo>
                <a:cubicBezTo>
                  <a:pt x="961" y="895"/>
                  <a:pt x="963" y="918"/>
                  <a:pt x="963" y="922"/>
                </a:cubicBezTo>
                <a:cubicBezTo>
                  <a:pt x="963" y="927"/>
                  <a:pt x="964" y="945"/>
                  <a:pt x="965" y="950"/>
                </a:cubicBezTo>
                <a:cubicBezTo>
                  <a:pt x="965" y="955"/>
                  <a:pt x="958" y="1000"/>
                  <a:pt x="956" y="1007"/>
                </a:cubicBezTo>
                <a:cubicBezTo>
                  <a:pt x="955" y="1015"/>
                  <a:pt x="952" y="1027"/>
                  <a:pt x="951" y="1030"/>
                </a:cubicBezTo>
                <a:cubicBezTo>
                  <a:pt x="950" y="1034"/>
                  <a:pt x="950" y="1034"/>
                  <a:pt x="952" y="1040"/>
                </a:cubicBezTo>
                <a:cubicBezTo>
                  <a:pt x="954" y="1046"/>
                  <a:pt x="955" y="1059"/>
                  <a:pt x="955" y="1065"/>
                </a:cubicBezTo>
                <a:cubicBezTo>
                  <a:pt x="956" y="1078"/>
                  <a:pt x="952" y="1093"/>
                  <a:pt x="950" y="1102"/>
                </a:cubicBezTo>
                <a:cubicBezTo>
                  <a:pt x="948" y="1109"/>
                  <a:pt x="949" y="1107"/>
                  <a:pt x="950" y="1108"/>
                </a:cubicBezTo>
                <a:cubicBezTo>
                  <a:pt x="950" y="1109"/>
                  <a:pt x="951" y="1125"/>
                  <a:pt x="951" y="1127"/>
                </a:cubicBezTo>
                <a:cubicBezTo>
                  <a:pt x="951" y="1129"/>
                  <a:pt x="948" y="1133"/>
                  <a:pt x="947" y="1134"/>
                </a:cubicBezTo>
                <a:cubicBezTo>
                  <a:pt x="945" y="1136"/>
                  <a:pt x="946" y="1135"/>
                  <a:pt x="942" y="1135"/>
                </a:cubicBezTo>
                <a:cubicBezTo>
                  <a:pt x="940" y="1135"/>
                  <a:pt x="941" y="1135"/>
                  <a:pt x="939" y="1139"/>
                </a:cubicBezTo>
                <a:cubicBezTo>
                  <a:pt x="938" y="1140"/>
                  <a:pt x="938" y="1143"/>
                  <a:pt x="938" y="1144"/>
                </a:cubicBezTo>
                <a:cubicBezTo>
                  <a:pt x="938" y="1146"/>
                  <a:pt x="937" y="1148"/>
                  <a:pt x="935" y="1150"/>
                </a:cubicBezTo>
                <a:cubicBezTo>
                  <a:pt x="934" y="1151"/>
                  <a:pt x="931" y="1155"/>
                  <a:pt x="930" y="1154"/>
                </a:cubicBezTo>
                <a:cubicBezTo>
                  <a:pt x="929" y="1153"/>
                  <a:pt x="928" y="1154"/>
                  <a:pt x="928" y="1154"/>
                </a:cubicBezTo>
                <a:cubicBezTo>
                  <a:pt x="929" y="1155"/>
                  <a:pt x="927" y="1156"/>
                  <a:pt x="926" y="1156"/>
                </a:cubicBezTo>
                <a:cubicBezTo>
                  <a:pt x="924" y="1157"/>
                  <a:pt x="922" y="1158"/>
                  <a:pt x="922" y="1157"/>
                </a:cubicBezTo>
                <a:cubicBezTo>
                  <a:pt x="922" y="1156"/>
                  <a:pt x="920" y="1156"/>
                  <a:pt x="920" y="1157"/>
                </a:cubicBezTo>
                <a:cubicBezTo>
                  <a:pt x="920" y="1158"/>
                  <a:pt x="919" y="1158"/>
                  <a:pt x="916" y="1159"/>
                </a:cubicBezTo>
                <a:cubicBezTo>
                  <a:pt x="913" y="1159"/>
                  <a:pt x="911" y="1161"/>
                  <a:pt x="912" y="1159"/>
                </a:cubicBezTo>
                <a:cubicBezTo>
                  <a:pt x="912" y="1158"/>
                  <a:pt x="910" y="1158"/>
                  <a:pt x="910" y="1159"/>
                </a:cubicBezTo>
                <a:cubicBezTo>
                  <a:pt x="910" y="1160"/>
                  <a:pt x="908" y="1160"/>
                  <a:pt x="903" y="1160"/>
                </a:cubicBezTo>
                <a:cubicBezTo>
                  <a:pt x="899" y="1160"/>
                  <a:pt x="895" y="1161"/>
                  <a:pt x="895" y="1160"/>
                </a:cubicBezTo>
                <a:cubicBezTo>
                  <a:pt x="895" y="1159"/>
                  <a:pt x="893" y="1158"/>
                  <a:pt x="893" y="1159"/>
                </a:cubicBezTo>
                <a:cubicBezTo>
                  <a:pt x="892" y="1160"/>
                  <a:pt x="886" y="1159"/>
                  <a:pt x="883" y="1159"/>
                </a:cubicBezTo>
                <a:cubicBezTo>
                  <a:pt x="879" y="1159"/>
                  <a:pt x="873" y="1160"/>
                  <a:pt x="873" y="1159"/>
                </a:cubicBezTo>
                <a:cubicBezTo>
                  <a:pt x="874" y="1157"/>
                  <a:pt x="871" y="1157"/>
                  <a:pt x="871" y="1158"/>
                </a:cubicBezTo>
                <a:cubicBezTo>
                  <a:pt x="870" y="1160"/>
                  <a:pt x="863" y="1157"/>
                  <a:pt x="860" y="1156"/>
                </a:cubicBezTo>
                <a:cubicBezTo>
                  <a:pt x="856" y="1156"/>
                  <a:pt x="851" y="1154"/>
                  <a:pt x="850" y="1153"/>
                </a:cubicBezTo>
                <a:cubicBezTo>
                  <a:pt x="849" y="1153"/>
                  <a:pt x="851" y="1145"/>
                  <a:pt x="852" y="1144"/>
                </a:cubicBezTo>
                <a:cubicBezTo>
                  <a:pt x="852" y="1142"/>
                  <a:pt x="852" y="1140"/>
                  <a:pt x="854" y="1140"/>
                </a:cubicBezTo>
                <a:cubicBezTo>
                  <a:pt x="857" y="1139"/>
                  <a:pt x="857" y="1140"/>
                  <a:pt x="857" y="1136"/>
                </a:cubicBezTo>
                <a:cubicBezTo>
                  <a:pt x="857" y="1132"/>
                  <a:pt x="858" y="1125"/>
                  <a:pt x="859" y="1122"/>
                </a:cubicBezTo>
                <a:cubicBezTo>
                  <a:pt x="860" y="1118"/>
                  <a:pt x="864" y="1111"/>
                  <a:pt x="867" y="1109"/>
                </a:cubicBezTo>
                <a:cubicBezTo>
                  <a:pt x="870" y="1107"/>
                  <a:pt x="870" y="1107"/>
                  <a:pt x="869" y="1105"/>
                </a:cubicBezTo>
                <a:cubicBezTo>
                  <a:pt x="868" y="1104"/>
                  <a:pt x="869" y="1103"/>
                  <a:pt x="869" y="1101"/>
                </a:cubicBezTo>
                <a:cubicBezTo>
                  <a:pt x="869" y="1099"/>
                  <a:pt x="868" y="1096"/>
                  <a:pt x="867" y="1094"/>
                </a:cubicBezTo>
                <a:cubicBezTo>
                  <a:pt x="866" y="1092"/>
                  <a:pt x="865" y="1093"/>
                  <a:pt x="857" y="1091"/>
                </a:cubicBezTo>
                <a:cubicBezTo>
                  <a:pt x="852" y="1090"/>
                  <a:pt x="837" y="1091"/>
                  <a:pt x="833" y="1092"/>
                </a:cubicBezTo>
                <a:cubicBezTo>
                  <a:pt x="829" y="1093"/>
                  <a:pt x="816" y="1096"/>
                  <a:pt x="810" y="1096"/>
                </a:cubicBezTo>
                <a:cubicBezTo>
                  <a:pt x="805" y="1096"/>
                  <a:pt x="782" y="1097"/>
                  <a:pt x="779" y="1096"/>
                </a:cubicBezTo>
                <a:cubicBezTo>
                  <a:pt x="775" y="1096"/>
                  <a:pt x="775" y="1095"/>
                  <a:pt x="775" y="1097"/>
                </a:cubicBezTo>
                <a:cubicBezTo>
                  <a:pt x="775" y="1099"/>
                  <a:pt x="774" y="1102"/>
                  <a:pt x="774" y="1105"/>
                </a:cubicBezTo>
                <a:cubicBezTo>
                  <a:pt x="774" y="1108"/>
                  <a:pt x="775" y="1108"/>
                  <a:pt x="773" y="1110"/>
                </a:cubicBezTo>
                <a:cubicBezTo>
                  <a:pt x="772" y="1111"/>
                  <a:pt x="772" y="1110"/>
                  <a:pt x="772" y="1114"/>
                </a:cubicBezTo>
                <a:cubicBezTo>
                  <a:pt x="772" y="1117"/>
                  <a:pt x="774" y="1117"/>
                  <a:pt x="771" y="1119"/>
                </a:cubicBezTo>
                <a:cubicBezTo>
                  <a:pt x="769" y="1121"/>
                  <a:pt x="768" y="1121"/>
                  <a:pt x="767" y="1122"/>
                </a:cubicBezTo>
                <a:cubicBezTo>
                  <a:pt x="766" y="1122"/>
                  <a:pt x="766" y="1122"/>
                  <a:pt x="763" y="1122"/>
                </a:cubicBezTo>
                <a:cubicBezTo>
                  <a:pt x="759" y="1121"/>
                  <a:pt x="758" y="1121"/>
                  <a:pt x="756" y="1121"/>
                </a:cubicBezTo>
                <a:cubicBezTo>
                  <a:pt x="754" y="1121"/>
                  <a:pt x="754" y="1120"/>
                  <a:pt x="754" y="1122"/>
                </a:cubicBezTo>
                <a:cubicBezTo>
                  <a:pt x="754" y="1124"/>
                  <a:pt x="753" y="1128"/>
                  <a:pt x="752" y="1130"/>
                </a:cubicBezTo>
                <a:cubicBezTo>
                  <a:pt x="752" y="1131"/>
                  <a:pt x="749" y="1133"/>
                  <a:pt x="745" y="1135"/>
                </a:cubicBezTo>
                <a:cubicBezTo>
                  <a:pt x="740" y="1137"/>
                  <a:pt x="729" y="1142"/>
                  <a:pt x="720" y="1142"/>
                </a:cubicBezTo>
                <a:cubicBezTo>
                  <a:pt x="711" y="1142"/>
                  <a:pt x="703" y="1142"/>
                  <a:pt x="695" y="1141"/>
                </a:cubicBezTo>
                <a:cubicBezTo>
                  <a:pt x="687" y="1140"/>
                  <a:pt x="683" y="1139"/>
                  <a:pt x="682" y="1138"/>
                </a:cubicBezTo>
                <a:cubicBezTo>
                  <a:pt x="681" y="1137"/>
                  <a:pt x="682" y="1135"/>
                  <a:pt x="683" y="1135"/>
                </a:cubicBezTo>
                <a:cubicBezTo>
                  <a:pt x="684" y="1135"/>
                  <a:pt x="683" y="1133"/>
                  <a:pt x="683" y="1132"/>
                </a:cubicBezTo>
                <a:cubicBezTo>
                  <a:pt x="684" y="1130"/>
                  <a:pt x="696" y="1110"/>
                  <a:pt x="697" y="1109"/>
                </a:cubicBezTo>
                <a:cubicBezTo>
                  <a:pt x="698" y="1108"/>
                  <a:pt x="698" y="1107"/>
                  <a:pt x="696" y="1106"/>
                </a:cubicBezTo>
                <a:cubicBezTo>
                  <a:pt x="695" y="1105"/>
                  <a:pt x="692" y="1085"/>
                  <a:pt x="692" y="1084"/>
                </a:cubicBezTo>
                <a:cubicBezTo>
                  <a:pt x="692" y="1083"/>
                  <a:pt x="683" y="1082"/>
                  <a:pt x="679" y="1082"/>
                </a:cubicBezTo>
                <a:cubicBezTo>
                  <a:pt x="675" y="1082"/>
                  <a:pt x="674" y="1082"/>
                  <a:pt x="673" y="1085"/>
                </a:cubicBezTo>
                <a:cubicBezTo>
                  <a:pt x="671" y="1087"/>
                  <a:pt x="666" y="1094"/>
                  <a:pt x="663" y="1096"/>
                </a:cubicBezTo>
                <a:cubicBezTo>
                  <a:pt x="660" y="1097"/>
                  <a:pt x="634" y="1101"/>
                  <a:pt x="630" y="1100"/>
                </a:cubicBezTo>
                <a:cubicBezTo>
                  <a:pt x="627" y="1100"/>
                  <a:pt x="627" y="1100"/>
                  <a:pt x="629" y="1103"/>
                </a:cubicBezTo>
                <a:cubicBezTo>
                  <a:pt x="632" y="1105"/>
                  <a:pt x="635" y="1110"/>
                  <a:pt x="637" y="1111"/>
                </a:cubicBezTo>
                <a:cubicBezTo>
                  <a:pt x="639" y="1112"/>
                  <a:pt x="639" y="1115"/>
                  <a:pt x="643" y="1115"/>
                </a:cubicBezTo>
                <a:cubicBezTo>
                  <a:pt x="646" y="1115"/>
                  <a:pt x="654" y="1119"/>
                  <a:pt x="656" y="1122"/>
                </a:cubicBezTo>
                <a:cubicBezTo>
                  <a:pt x="659" y="1125"/>
                  <a:pt x="659" y="1129"/>
                  <a:pt x="659" y="1131"/>
                </a:cubicBezTo>
                <a:cubicBezTo>
                  <a:pt x="659" y="1132"/>
                  <a:pt x="659" y="1133"/>
                  <a:pt x="660" y="1133"/>
                </a:cubicBezTo>
                <a:cubicBezTo>
                  <a:pt x="661" y="1134"/>
                  <a:pt x="661" y="1135"/>
                  <a:pt x="661" y="1136"/>
                </a:cubicBezTo>
                <a:cubicBezTo>
                  <a:pt x="660" y="1136"/>
                  <a:pt x="662" y="1137"/>
                  <a:pt x="663" y="1138"/>
                </a:cubicBezTo>
                <a:cubicBezTo>
                  <a:pt x="664" y="1139"/>
                  <a:pt x="665" y="1147"/>
                  <a:pt x="665" y="1149"/>
                </a:cubicBezTo>
                <a:cubicBezTo>
                  <a:pt x="665" y="1150"/>
                  <a:pt x="666" y="1151"/>
                  <a:pt x="665" y="1151"/>
                </a:cubicBezTo>
                <a:cubicBezTo>
                  <a:pt x="663" y="1151"/>
                  <a:pt x="664" y="1151"/>
                  <a:pt x="663" y="1150"/>
                </a:cubicBezTo>
                <a:cubicBezTo>
                  <a:pt x="663" y="1149"/>
                  <a:pt x="662" y="1150"/>
                  <a:pt x="662" y="1150"/>
                </a:cubicBezTo>
                <a:cubicBezTo>
                  <a:pt x="662" y="1152"/>
                  <a:pt x="662" y="1151"/>
                  <a:pt x="659" y="1151"/>
                </a:cubicBezTo>
                <a:cubicBezTo>
                  <a:pt x="657" y="1152"/>
                  <a:pt x="656" y="1152"/>
                  <a:pt x="656" y="1151"/>
                </a:cubicBezTo>
                <a:cubicBezTo>
                  <a:pt x="656" y="1150"/>
                  <a:pt x="654" y="1150"/>
                  <a:pt x="654" y="1151"/>
                </a:cubicBezTo>
                <a:cubicBezTo>
                  <a:pt x="654" y="1152"/>
                  <a:pt x="655" y="1152"/>
                  <a:pt x="650" y="1153"/>
                </a:cubicBezTo>
                <a:cubicBezTo>
                  <a:pt x="644" y="1154"/>
                  <a:pt x="644" y="1154"/>
                  <a:pt x="643" y="1153"/>
                </a:cubicBezTo>
                <a:cubicBezTo>
                  <a:pt x="643" y="1152"/>
                  <a:pt x="642" y="1152"/>
                  <a:pt x="642" y="1153"/>
                </a:cubicBezTo>
                <a:cubicBezTo>
                  <a:pt x="642" y="1154"/>
                  <a:pt x="641" y="1154"/>
                  <a:pt x="637" y="1155"/>
                </a:cubicBezTo>
                <a:cubicBezTo>
                  <a:pt x="633" y="1155"/>
                  <a:pt x="632" y="1155"/>
                  <a:pt x="632" y="1154"/>
                </a:cubicBezTo>
                <a:cubicBezTo>
                  <a:pt x="632" y="1154"/>
                  <a:pt x="630" y="1153"/>
                  <a:pt x="629" y="1154"/>
                </a:cubicBezTo>
                <a:cubicBezTo>
                  <a:pt x="629" y="1156"/>
                  <a:pt x="629" y="1156"/>
                  <a:pt x="626" y="1156"/>
                </a:cubicBezTo>
                <a:cubicBezTo>
                  <a:pt x="623" y="1156"/>
                  <a:pt x="620" y="1157"/>
                  <a:pt x="621" y="1156"/>
                </a:cubicBezTo>
                <a:cubicBezTo>
                  <a:pt x="621" y="1155"/>
                  <a:pt x="618" y="1156"/>
                  <a:pt x="618" y="1156"/>
                </a:cubicBezTo>
                <a:cubicBezTo>
                  <a:pt x="618" y="1157"/>
                  <a:pt x="616" y="1157"/>
                  <a:pt x="615" y="1157"/>
                </a:cubicBezTo>
                <a:cubicBezTo>
                  <a:pt x="614" y="1158"/>
                  <a:pt x="611" y="1158"/>
                  <a:pt x="612" y="1157"/>
                </a:cubicBezTo>
                <a:cubicBezTo>
                  <a:pt x="612" y="1156"/>
                  <a:pt x="610" y="1156"/>
                  <a:pt x="610" y="1157"/>
                </a:cubicBezTo>
                <a:cubicBezTo>
                  <a:pt x="610" y="1157"/>
                  <a:pt x="609" y="1158"/>
                  <a:pt x="608" y="1158"/>
                </a:cubicBezTo>
                <a:cubicBezTo>
                  <a:pt x="607" y="1158"/>
                  <a:pt x="605" y="1158"/>
                  <a:pt x="605" y="1157"/>
                </a:cubicBezTo>
                <a:cubicBezTo>
                  <a:pt x="605" y="1156"/>
                  <a:pt x="603" y="1155"/>
                  <a:pt x="603" y="1156"/>
                </a:cubicBezTo>
                <a:cubicBezTo>
                  <a:pt x="602" y="1157"/>
                  <a:pt x="603" y="1157"/>
                  <a:pt x="601" y="1157"/>
                </a:cubicBezTo>
                <a:cubicBezTo>
                  <a:pt x="598" y="1157"/>
                  <a:pt x="598" y="1157"/>
                  <a:pt x="598" y="1156"/>
                </a:cubicBezTo>
                <a:cubicBezTo>
                  <a:pt x="599" y="1155"/>
                  <a:pt x="597" y="1155"/>
                  <a:pt x="597" y="1156"/>
                </a:cubicBezTo>
                <a:cubicBezTo>
                  <a:pt x="597" y="1156"/>
                  <a:pt x="597" y="1156"/>
                  <a:pt x="595" y="1156"/>
                </a:cubicBezTo>
                <a:cubicBezTo>
                  <a:pt x="594" y="1156"/>
                  <a:pt x="593" y="1156"/>
                  <a:pt x="593" y="1155"/>
                </a:cubicBezTo>
                <a:cubicBezTo>
                  <a:pt x="593" y="1154"/>
                  <a:pt x="593" y="1153"/>
                  <a:pt x="592" y="1154"/>
                </a:cubicBezTo>
                <a:cubicBezTo>
                  <a:pt x="592" y="1154"/>
                  <a:pt x="591" y="1154"/>
                  <a:pt x="590" y="1152"/>
                </a:cubicBezTo>
                <a:cubicBezTo>
                  <a:pt x="588" y="1151"/>
                  <a:pt x="584" y="1147"/>
                  <a:pt x="584" y="1146"/>
                </a:cubicBezTo>
                <a:cubicBezTo>
                  <a:pt x="584" y="1145"/>
                  <a:pt x="585" y="1143"/>
                  <a:pt x="582" y="1141"/>
                </a:cubicBezTo>
                <a:cubicBezTo>
                  <a:pt x="580" y="1139"/>
                  <a:pt x="578" y="1139"/>
                  <a:pt x="577" y="1138"/>
                </a:cubicBezTo>
                <a:cubicBezTo>
                  <a:pt x="576" y="1138"/>
                  <a:pt x="571" y="1139"/>
                  <a:pt x="569" y="1139"/>
                </a:cubicBezTo>
                <a:cubicBezTo>
                  <a:pt x="567" y="1139"/>
                  <a:pt x="569" y="1141"/>
                  <a:pt x="561" y="1138"/>
                </a:cubicBezTo>
                <a:cubicBezTo>
                  <a:pt x="553" y="1136"/>
                  <a:pt x="547" y="1133"/>
                  <a:pt x="546" y="1131"/>
                </a:cubicBezTo>
                <a:cubicBezTo>
                  <a:pt x="545" y="1128"/>
                  <a:pt x="545" y="1122"/>
                  <a:pt x="545" y="1121"/>
                </a:cubicBezTo>
                <a:cubicBezTo>
                  <a:pt x="546" y="1120"/>
                  <a:pt x="546" y="1120"/>
                  <a:pt x="545" y="1119"/>
                </a:cubicBezTo>
                <a:cubicBezTo>
                  <a:pt x="543" y="1118"/>
                  <a:pt x="542" y="1097"/>
                  <a:pt x="542" y="1096"/>
                </a:cubicBezTo>
                <a:cubicBezTo>
                  <a:pt x="543" y="1095"/>
                  <a:pt x="543" y="1093"/>
                  <a:pt x="540" y="1091"/>
                </a:cubicBezTo>
                <a:cubicBezTo>
                  <a:pt x="538" y="1090"/>
                  <a:pt x="534" y="1084"/>
                  <a:pt x="534" y="1077"/>
                </a:cubicBezTo>
                <a:cubicBezTo>
                  <a:pt x="535" y="1071"/>
                  <a:pt x="535" y="1063"/>
                  <a:pt x="535" y="1061"/>
                </a:cubicBezTo>
                <a:cubicBezTo>
                  <a:pt x="535" y="1059"/>
                  <a:pt x="532" y="1053"/>
                  <a:pt x="531" y="1052"/>
                </a:cubicBezTo>
                <a:cubicBezTo>
                  <a:pt x="531" y="1050"/>
                  <a:pt x="531" y="1051"/>
                  <a:pt x="530" y="1053"/>
                </a:cubicBezTo>
                <a:cubicBezTo>
                  <a:pt x="528" y="1056"/>
                  <a:pt x="527" y="1059"/>
                  <a:pt x="526" y="1062"/>
                </a:cubicBezTo>
                <a:cubicBezTo>
                  <a:pt x="526" y="1065"/>
                  <a:pt x="525" y="1068"/>
                  <a:pt x="524" y="1069"/>
                </a:cubicBezTo>
                <a:cubicBezTo>
                  <a:pt x="523" y="1069"/>
                  <a:pt x="523" y="1070"/>
                  <a:pt x="525" y="1071"/>
                </a:cubicBezTo>
                <a:cubicBezTo>
                  <a:pt x="526" y="1072"/>
                  <a:pt x="526" y="1087"/>
                  <a:pt x="526" y="1089"/>
                </a:cubicBezTo>
                <a:cubicBezTo>
                  <a:pt x="526" y="1091"/>
                  <a:pt x="526" y="1092"/>
                  <a:pt x="523" y="1094"/>
                </a:cubicBezTo>
                <a:cubicBezTo>
                  <a:pt x="520" y="1096"/>
                  <a:pt x="519" y="1097"/>
                  <a:pt x="516" y="1098"/>
                </a:cubicBezTo>
                <a:cubicBezTo>
                  <a:pt x="514" y="1099"/>
                  <a:pt x="512" y="1098"/>
                  <a:pt x="509" y="1098"/>
                </a:cubicBezTo>
                <a:cubicBezTo>
                  <a:pt x="506" y="1098"/>
                  <a:pt x="505" y="1097"/>
                  <a:pt x="504" y="1098"/>
                </a:cubicBezTo>
                <a:cubicBezTo>
                  <a:pt x="503" y="1099"/>
                  <a:pt x="502" y="1100"/>
                  <a:pt x="503" y="1101"/>
                </a:cubicBezTo>
                <a:cubicBezTo>
                  <a:pt x="504" y="1103"/>
                  <a:pt x="503" y="1103"/>
                  <a:pt x="503" y="1104"/>
                </a:cubicBezTo>
                <a:cubicBezTo>
                  <a:pt x="503" y="1105"/>
                  <a:pt x="503" y="1105"/>
                  <a:pt x="503" y="1108"/>
                </a:cubicBezTo>
                <a:cubicBezTo>
                  <a:pt x="504" y="1110"/>
                  <a:pt x="503" y="1113"/>
                  <a:pt x="502" y="1114"/>
                </a:cubicBezTo>
                <a:cubicBezTo>
                  <a:pt x="501" y="1115"/>
                  <a:pt x="500" y="1115"/>
                  <a:pt x="499" y="1116"/>
                </a:cubicBezTo>
                <a:cubicBezTo>
                  <a:pt x="499" y="1116"/>
                  <a:pt x="499" y="1117"/>
                  <a:pt x="498" y="1117"/>
                </a:cubicBezTo>
                <a:cubicBezTo>
                  <a:pt x="497" y="1116"/>
                  <a:pt x="496" y="1116"/>
                  <a:pt x="496" y="1117"/>
                </a:cubicBezTo>
                <a:cubicBezTo>
                  <a:pt x="496" y="1118"/>
                  <a:pt x="495" y="1118"/>
                  <a:pt x="494" y="1119"/>
                </a:cubicBezTo>
                <a:cubicBezTo>
                  <a:pt x="492" y="1119"/>
                  <a:pt x="493" y="1119"/>
                  <a:pt x="492" y="1118"/>
                </a:cubicBezTo>
                <a:cubicBezTo>
                  <a:pt x="492" y="1117"/>
                  <a:pt x="490" y="1117"/>
                  <a:pt x="490" y="1118"/>
                </a:cubicBezTo>
                <a:cubicBezTo>
                  <a:pt x="491" y="1119"/>
                  <a:pt x="491" y="1119"/>
                  <a:pt x="489" y="1120"/>
                </a:cubicBezTo>
                <a:cubicBezTo>
                  <a:pt x="487" y="1120"/>
                  <a:pt x="487" y="1120"/>
                  <a:pt x="487" y="1119"/>
                </a:cubicBezTo>
                <a:cubicBezTo>
                  <a:pt x="487" y="1118"/>
                  <a:pt x="485" y="1118"/>
                  <a:pt x="485" y="1119"/>
                </a:cubicBezTo>
                <a:cubicBezTo>
                  <a:pt x="485" y="1120"/>
                  <a:pt x="483" y="1120"/>
                  <a:pt x="482" y="1120"/>
                </a:cubicBezTo>
                <a:cubicBezTo>
                  <a:pt x="479" y="1120"/>
                  <a:pt x="478" y="1120"/>
                  <a:pt x="478" y="1119"/>
                </a:cubicBezTo>
                <a:cubicBezTo>
                  <a:pt x="478" y="1118"/>
                  <a:pt x="476" y="1117"/>
                  <a:pt x="476" y="1119"/>
                </a:cubicBezTo>
                <a:cubicBezTo>
                  <a:pt x="475" y="1120"/>
                  <a:pt x="474" y="1119"/>
                  <a:pt x="471" y="1119"/>
                </a:cubicBezTo>
                <a:cubicBezTo>
                  <a:pt x="468" y="1120"/>
                  <a:pt x="467" y="1120"/>
                  <a:pt x="466" y="1119"/>
                </a:cubicBezTo>
                <a:cubicBezTo>
                  <a:pt x="466" y="1117"/>
                  <a:pt x="464" y="1117"/>
                  <a:pt x="464" y="1119"/>
                </a:cubicBezTo>
                <a:cubicBezTo>
                  <a:pt x="464" y="1120"/>
                  <a:pt x="462" y="1119"/>
                  <a:pt x="459" y="1119"/>
                </a:cubicBezTo>
                <a:cubicBezTo>
                  <a:pt x="456" y="1119"/>
                  <a:pt x="454" y="1119"/>
                  <a:pt x="454" y="1118"/>
                </a:cubicBezTo>
                <a:cubicBezTo>
                  <a:pt x="454" y="1117"/>
                  <a:pt x="452" y="1116"/>
                  <a:pt x="452" y="1117"/>
                </a:cubicBezTo>
                <a:cubicBezTo>
                  <a:pt x="452" y="1119"/>
                  <a:pt x="452" y="1119"/>
                  <a:pt x="449" y="1118"/>
                </a:cubicBezTo>
                <a:cubicBezTo>
                  <a:pt x="445" y="1118"/>
                  <a:pt x="445" y="1118"/>
                  <a:pt x="445" y="1117"/>
                </a:cubicBezTo>
                <a:cubicBezTo>
                  <a:pt x="444" y="1116"/>
                  <a:pt x="442" y="1115"/>
                  <a:pt x="442" y="1116"/>
                </a:cubicBezTo>
                <a:cubicBezTo>
                  <a:pt x="442" y="1117"/>
                  <a:pt x="441" y="1117"/>
                  <a:pt x="439" y="1117"/>
                </a:cubicBezTo>
                <a:cubicBezTo>
                  <a:pt x="438" y="1117"/>
                  <a:pt x="438" y="1116"/>
                  <a:pt x="438" y="1116"/>
                </a:cubicBezTo>
                <a:cubicBezTo>
                  <a:pt x="438" y="1116"/>
                  <a:pt x="438" y="1116"/>
                  <a:pt x="436" y="1116"/>
                </a:cubicBezTo>
                <a:cubicBezTo>
                  <a:pt x="435" y="1115"/>
                  <a:pt x="436" y="1108"/>
                  <a:pt x="436" y="1107"/>
                </a:cubicBezTo>
                <a:cubicBezTo>
                  <a:pt x="436" y="1106"/>
                  <a:pt x="436" y="1101"/>
                  <a:pt x="438" y="1100"/>
                </a:cubicBezTo>
                <a:cubicBezTo>
                  <a:pt x="439" y="1099"/>
                  <a:pt x="440" y="1099"/>
                  <a:pt x="440" y="1096"/>
                </a:cubicBezTo>
                <a:cubicBezTo>
                  <a:pt x="440" y="1094"/>
                  <a:pt x="441" y="1090"/>
                  <a:pt x="442" y="1087"/>
                </a:cubicBezTo>
                <a:cubicBezTo>
                  <a:pt x="443" y="1084"/>
                  <a:pt x="447" y="1081"/>
                  <a:pt x="450" y="1079"/>
                </a:cubicBezTo>
                <a:cubicBezTo>
                  <a:pt x="453" y="1078"/>
                  <a:pt x="456" y="1074"/>
                  <a:pt x="457" y="1073"/>
                </a:cubicBezTo>
                <a:cubicBezTo>
                  <a:pt x="457" y="1070"/>
                  <a:pt x="457" y="1071"/>
                  <a:pt x="453" y="1067"/>
                </a:cubicBezTo>
                <a:cubicBezTo>
                  <a:pt x="450" y="1064"/>
                  <a:pt x="442" y="1046"/>
                  <a:pt x="442" y="1044"/>
                </a:cubicBezTo>
                <a:cubicBezTo>
                  <a:pt x="441" y="1041"/>
                  <a:pt x="441" y="1036"/>
                  <a:pt x="438" y="1034"/>
                </a:cubicBezTo>
                <a:cubicBezTo>
                  <a:pt x="435" y="1031"/>
                  <a:pt x="432" y="1026"/>
                  <a:pt x="432" y="1020"/>
                </a:cubicBezTo>
                <a:cubicBezTo>
                  <a:pt x="432" y="1015"/>
                  <a:pt x="431" y="997"/>
                  <a:pt x="431" y="994"/>
                </a:cubicBezTo>
                <a:cubicBezTo>
                  <a:pt x="430" y="991"/>
                  <a:pt x="428" y="985"/>
                  <a:pt x="428" y="978"/>
                </a:cubicBezTo>
                <a:cubicBezTo>
                  <a:pt x="428" y="972"/>
                  <a:pt x="427" y="925"/>
                  <a:pt x="427" y="921"/>
                </a:cubicBezTo>
                <a:cubicBezTo>
                  <a:pt x="427" y="917"/>
                  <a:pt x="426" y="897"/>
                  <a:pt x="426" y="894"/>
                </a:cubicBezTo>
                <a:cubicBezTo>
                  <a:pt x="427" y="884"/>
                  <a:pt x="426" y="889"/>
                  <a:pt x="423" y="894"/>
                </a:cubicBezTo>
                <a:cubicBezTo>
                  <a:pt x="421" y="899"/>
                  <a:pt x="412" y="917"/>
                  <a:pt x="411" y="920"/>
                </a:cubicBezTo>
                <a:cubicBezTo>
                  <a:pt x="411" y="919"/>
                  <a:pt x="383" y="1001"/>
                  <a:pt x="379" y="1014"/>
                </a:cubicBezTo>
                <a:cubicBezTo>
                  <a:pt x="374" y="1030"/>
                  <a:pt x="374" y="1051"/>
                  <a:pt x="377" y="1072"/>
                </a:cubicBezTo>
                <a:cubicBezTo>
                  <a:pt x="378" y="1074"/>
                  <a:pt x="382" y="1084"/>
                  <a:pt x="384" y="1089"/>
                </a:cubicBezTo>
                <a:cubicBezTo>
                  <a:pt x="386" y="1094"/>
                  <a:pt x="393" y="1103"/>
                  <a:pt x="395" y="1105"/>
                </a:cubicBezTo>
                <a:cubicBezTo>
                  <a:pt x="397" y="1106"/>
                  <a:pt x="396" y="1107"/>
                  <a:pt x="397" y="1106"/>
                </a:cubicBezTo>
                <a:cubicBezTo>
                  <a:pt x="398" y="1106"/>
                  <a:pt x="400" y="1105"/>
                  <a:pt x="402" y="1108"/>
                </a:cubicBezTo>
                <a:cubicBezTo>
                  <a:pt x="405" y="1112"/>
                  <a:pt x="407" y="1114"/>
                  <a:pt x="408" y="1115"/>
                </a:cubicBezTo>
                <a:cubicBezTo>
                  <a:pt x="409" y="1117"/>
                  <a:pt x="409" y="1116"/>
                  <a:pt x="415" y="1117"/>
                </a:cubicBezTo>
                <a:cubicBezTo>
                  <a:pt x="421" y="1118"/>
                  <a:pt x="431" y="1119"/>
                  <a:pt x="432" y="1120"/>
                </a:cubicBezTo>
                <a:cubicBezTo>
                  <a:pt x="433" y="1122"/>
                  <a:pt x="437" y="1125"/>
                  <a:pt x="437" y="1129"/>
                </a:cubicBezTo>
                <a:cubicBezTo>
                  <a:pt x="437" y="1133"/>
                  <a:pt x="437" y="1133"/>
                  <a:pt x="438" y="1134"/>
                </a:cubicBezTo>
                <a:cubicBezTo>
                  <a:pt x="439" y="1135"/>
                  <a:pt x="439" y="1138"/>
                  <a:pt x="439" y="1139"/>
                </a:cubicBezTo>
                <a:cubicBezTo>
                  <a:pt x="439" y="1140"/>
                  <a:pt x="438" y="1140"/>
                  <a:pt x="441" y="1142"/>
                </a:cubicBezTo>
                <a:cubicBezTo>
                  <a:pt x="443" y="1143"/>
                  <a:pt x="447" y="1144"/>
                  <a:pt x="449" y="1147"/>
                </a:cubicBezTo>
                <a:cubicBezTo>
                  <a:pt x="451" y="1151"/>
                  <a:pt x="451" y="1155"/>
                  <a:pt x="451" y="1157"/>
                </a:cubicBezTo>
                <a:cubicBezTo>
                  <a:pt x="451" y="1158"/>
                  <a:pt x="452" y="1158"/>
                  <a:pt x="452" y="1161"/>
                </a:cubicBezTo>
                <a:cubicBezTo>
                  <a:pt x="452" y="1164"/>
                  <a:pt x="453" y="1165"/>
                  <a:pt x="449" y="1166"/>
                </a:cubicBezTo>
                <a:cubicBezTo>
                  <a:pt x="445" y="1168"/>
                  <a:pt x="432" y="1171"/>
                  <a:pt x="418" y="1171"/>
                </a:cubicBezTo>
                <a:cubicBezTo>
                  <a:pt x="405" y="1171"/>
                  <a:pt x="387" y="1172"/>
                  <a:pt x="376" y="1168"/>
                </a:cubicBezTo>
                <a:cubicBezTo>
                  <a:pt x="365" y="1165"/>
                  <a:pt x="360" y="1160"/>
                  <a:pt x="355" y="1159"/>
                </a:cubicBezTo>
                <a:cubicBezTo>
                  <a:pt x="351" y="1158"/>
                  <a:pt x="344" y="1158"/>
                  <a:pt x="339" y="1156"/>
                </a:cubicBezTo>
                <a:cubicBezTo>
                  <a:pt x="327" y="1153"/>
                  <a:pt x="322" y="1151"/>
                  <a:pt x="321" y="1147"/>
                </a:cubicBezTo>
                <a:cubicBezTo>
                  <a:pt x="321" y="1142"/>
                  <a:pt x="321" y="1143"/>
                  <a:pt x="321" y="1142"/>
                </a:cubicBezTo>
                <a:cubicBezTo>
                  <a:pt x="320" y="1141"/>
                  <a:pt x="318" y="1141"/>
                  <a:pt x="313" y="1141"/>
                </a:cubicBezTo>
                <a:cubicBezTo>
                  <a:pt x="308" y="1140"/>
                  <a:pt x="293" y="1140"/>
                  <a:pt x="289" y="1139"/>
                </a:cubicBezTo>
                <a:cubicBezTo>
                  <a:pt x="285" y="1137"/>
                  <a:pt x="286" y="1136"/>
                  <a:pt x="285" y="1129"/>
                </a:cubicBezTo>
                <a:cubicBezTo>
                  <a:pt x="285" y="1123"/>
                  <a:pt x="284" y="1116"/>
                  <a:pt x="285" y="1114"/>
                </a:cubicBezTo>
                <a:cubicBezTo>
                  <a:pt x="286" y="1113"/>
                  <a:pt x="287" y="1112"/>
                  <a:pt x="286" y="1110"/>
                </a:cubicBezTo>
                <a:cubicBezTo>
                  <a:pt x="285" y="1108"/>
                  <a:pt x="287" y="1107"/>
                  <a:pt x="288" y="1106"/>
                </a:cubicBezTo>
                <a:cubicBezTo>
                  <a:pt x="289" y="1106"/>
                  <a:pt x="290" y="1105"/>
                  <a:pt x="290" y="1102"/>
                </a:cubicBezTo>
                <a:cubicBezTo>
                  <a:pt x="290" y="1100"/>
                  <a:pt x="292" y="1094"/>
                  <a:pt x="294" y="1090"/>
                </a:cubicBezTo>
                <a:cubicBezTo>
                  <a:pt x="296" y="1086"/>
                  <a:pt x="301" y="1072"/>
                  <a:pt x="302" y="1067"/>
                </a:cubicBezTo>
                <a:cubicBezTo>
                  <a:pt x="303" y="1062"/>
                  <a:pt x="308" y="1042"/>
                  <a:pt x="309" y="1037"/>
                </a:cubicBezTo>
                <a:cubicBezTo>
                  <a:pt x="310" y="1032"/>
                  <a:pt x="312" y="1005"/>
                  <a:pt x="312" y="1001"/>
                </a:cubicBezTo>
                <a:cubicBezTo>
                  <a:pt x="311" y="996"/>
                  <a:pt x="310" y="960"/>
                  <a:pt x="309" y="952"/>
                </a:cubicBezTo>
                <a:cubicBezTo>
                  <a:pt x="308" y="941"/>
                  <a:pt x="309" y="928"/>
                  <a:pt x="311" y="919"/>
                </a:cubicBezTo>
                <a:cubicBezTo>
                  <a:pt x="313" y="909"/>
                  <a:pt x="314" y="907"/>
                  <a:pt x="315" y="905"/>
                </a:cubicBezTo>
                <a:cubicBezTo>
                  <a:pt x="315" y="904"/>
                  <a:pt x="316" y="904"/>
                  <a:pt x="312" y="904"/>
                </a:cubicBezTo>
                <a:cubicBezTo>
                  <a:pt x="307" y="904"/>
                  <a:pt x="302" y="905"/>
                  <a:pt x="299" y="905"/>
                </a:cubicBezTo>
                <a:cubicBezTo>
                  <a:pt x="296" y="905"/>
                  <a:pt x="290" y="905"/>
                  <a:pt x="288" y="904"/>
                </a:cubicBezTo>
                <a:cubicBezTo>
                  <a:pt x="287" y="903"/>
                  <a:pt x="275" y="901"/>
                  <a:pt x="271" y="900"/>
                </a:cubicBezTo>
                <a:cubicBezTo>
                  <a:pt x="265" y="899"/>
                  <a:pt x="266" y="901"/>
                  <a:pt x="267" y="888"/>
                </a:cubicBezTo>
                <a:cubicBezTo>
                  <a:pt x="267" y="884"/>
                  <a:pt x="269" y="857"/>
                  <a:pt x="269" y="852"/>
                </a:cubicBezTo>
                <a:cubicBezTo>
                  <a:pt x="269" y="846"/>
                  <a:pt x="268" y="822"/>
                  <a:pt x="268" y="816"/>
                </a:cubicBezTo>
                <a:cubicBezTo>
                  <a:pt x="269" y="810"/>
                  <a:pt x="268" y="791"/>
                  <a:pt x="267" y="783"/>
                </a:cubicBezTo>
                <a:cubicBezTo>
                  <a:pt x="265" y="772"/>
                  <a:pt x="266" y="763"/>
                  <a:pt x="265" y="784"/>
                </a:cubicBezTo>
                <a:cubicBezTo>
                  <a:pt x="265" y="797"/>
                  <a:pt x="261" y="819"/>
                  <a:pt x="261" y="822"/>
                </a:cubicBezTo>
                <a:cubicBezTo>
                  <a:pt x="261" y="825"/>
                  <a:pt x="249" y="858"/>
                  <a:pt x="247" y="864"/>
                </a:cubicBezTo>
                <a:cubicBezTo>
                  <a:pt x="245" y="870"/>
                  <a:pt x="219" y="935"/>
                  <a:pt x="218" y="938"/>
                </a:cubicBezTo>
                <a:cubicBezTo>
                  <a:pt x="217" y="941"/>
                  <a:pt x="211" y="954"/>
                  <a:pt x="211" y="957"/>
                </a:cubicBezTo>
                <a:cubicBezTo>
                  <a:pt x="210" y="959"/>
                  <a:pt x="210" y="962"/>
                  <a:pt x="210" y="967"/>
                </a:cubicBezTo>
                <a:cubicBezTo>
                  <a:pt x="210" y="972"/>
                  <a:pt x="208" y="995"/>
                  <a:pt x="208" y="1000"/>
                </a:cubicBezTo>
                <a:cubicBezTo>
                  <a:pt x="207" y="1005"/>
                  <a:pt x="198" y="1041"/>
                  <a:pt x="197" y="1044"/>
                </a:cubicBezTo>
                <a:cubicBezTo>
                  <a:pt x="197" y="1047"/>
                  <a:pt x="194" y="1057"/>
                  <a:pt x="196" y="1063"/>
                </a:cubicBezTo>
                <a:cubicBezTo>
                  <a:pt x="197" y="1070"/>
                  <a:pt x="202" y="1078"/>
                  <a:pt x="203" y="1080"/>
                </a:cubicBezTo>
                <a:cubicBezTo>
                  <a:pt x="204" y="1081"/>
                  <a:pt x="205" y="1082"/>
                  <a:pt x="205" y="1084"/>
                </a:cubicBezTo>
                <a:cubicBezTo>
                  <a:pt x="204" y="1086"/>
                  <a:pt x="207" y="1089"/>
                  <a:pt x="208" y="1089"/>
                </a:cubicBezTo>
                <a:cubicBezTo>
                  <a:pt x="210" y="1089"/>
                  <a:pt x="212" y="1088"/>
                  <a:pt x="213" y="1090"/>
                </a:cubicBezTo>
                <a:cubicBezTo>
                  <a:pt x="214" y="1091"/>
                  <a:pt x="213" y="1093"/>
                  <a:pt x="214" y="1094"/>
                </a:cubicBezTo>
                <a:cubicBezTo>
                  <a:pt x="216" y="1095"/>
                  <a:pt x="221" y="1099"/>
                  <a:pt x="222" y="1101"/>
                </a:cubicBezTo>
                <a:cubicBezTo>
                  <a:pt x="224" y="1103"/>
                  <a:pt x="225" y="1105"/>
                  <a:pt x="230" y="1106"/>
                </a:cubicBezTo>
                <a:cubicBezTo>
                  <a:pt x="235" y="1108"/>
                  <a:pt x="237" y="1110"/>
                  <a:pt x="240" y="1111"/>
                </a:cubicBezTo>
                <a:cubicBezTo>
                  <a:pt x="242" y="1111"/>
                  <a:pt x="251" y="1112"/>
                  <a:pt x="254" y="1112"/>
                </a:cubicBezTo>
                <a:cubicBezTo>
                  <a:pt x="256" y="1113"/>
                  <a:pt x="260" y="1114"/>
                  <a:pt x="261" y="1119"/>
                </a:cubicBezTo>
                <a:cubicBezTo>
                  <a:pt x="263" y="1124"/>
                  <a:pt x="264" y="1126"/>
                  <a:pt x="266" y="1126"/>
                </a:cubicBezTo>
                <a:cubicBezTo>
                  <a:pt x="268" y="1126"/>
                  <a:pt x="269" y="1127"/>
                  <a:pt x="270" y="1130"/>
                </a:cubicBezTo>
                <a:cubicBezTo>
                  <a:pt x="270" y="1132"/>
                  <a:pt x="272" y="1135"/>
                  <a:pt x="269" y="1136"/>
                </a:cubicBezTo>
                <a:cubicBezTo>
                  <a:pt x="266" y="1137"/>
                  <a:pt x="236" y="1147"/>
                  <a:pt x="234" y="1147"/>
                </a:cubicBezTo>
                <a:cubicBezTo>
                  <a:pt x="233" y="1147"/>
                  <a:pt x="233" y="1147"/>
                  <a:pt x="233" y="1147"/>
                </a:cubicBezTo>
                <a:cubicBezTo>
                  <a:pt x="232" y="1146"/>
                  <a:pt x="230" y="1146"/>
                  <a:pt x="230" y="1147"/>
                </a:cubicBezTo>
                <a:cubicBezTo>
                  <a:pt x="230" y="1148"/>
                  <a:pt x="228" y="1149"/>
                  <a:pt x="225" y="1150"/>
                </a:cubicBezTo>
                <a:cubicBezTo>
                  <a:pt x="222" y="1150"/>
                  <a:pt x="221" y="1151"/>
                  <a:pt x="220" y="1150"/>
                </a:cubicBezTo>
                <a:cubicBezTo>
                  <a:pt x="219" y="1149"/>
                  <a:pt x="216" y="1149"/>
                  <a:pt x="217" y="1150"/>
                </a:cubicBezTo>
                <a:cubicBezTo>
                  <a:pt x="217" y="1151"/>
                  <a:pt x="216" y="1151"/>
                  <a:pt x="213" y="1152"/>
                </a:cubicBezTo>
                <a:cubicBezTo>
                  <a:pt x="210" y="1152"/>
                  <a:pt x="208" y="1152"/>
                  <a:pt x="207" y="1151"/>
                </a:cubicBezTo>
                <a:cubicBezTo>
                  <a:pt x="207" y="1150"/>
                  <a:pt x="204" y="1150"/>
                  <a:pt x="204" y="1150"/>
                </a:cubicBezTo>
                <a:cubicBezTo>
                  <a:pt x="204" y="1151"/>
                  <a:pt x="204" y="1151"/>
                  <a:pt x="200" y="1151"/>
                </a:cubicBezTo>
                <a:cubicBezTo>
                  <a:pt x="197" y="1151"/>
                  <a:pt x="195" y="1150"/>
                  <a:pt x="195" y="1150"/>
                </a:cubicBezTo>
                <a:cubicBezTo>
                  <a:pt x="195" y="1149"/>
                  <a:pt x="193" y="1148"/>
                  <a:pt x="193" y="1149"/>
                </a:cubicBezTo>
                <a:cubicBezTo>
                  <a:pt x="192" y="1150"/>
                  <a:pt x="190" y="1149"/>
                  <a:pt x="188" y="1149"/>
                </a:cubicBezTo>
                <a:cubicBezTo>
                  <a:pt x="186" y="1149"/>
                  <a:pt x="185" y="1148"/>
                  <a:pt x="185" y="1148"/>
                </a:cubicBezTo>
                <a:cubicBezTo>
                  <a:pt x="185" y="1147"/>
                  <a:pt x="183" y="1146"/>
                  <a:pt x="183" y="1147"/>
                </a:cubicBezTo>
                <a:cubicBezTo>
                  <a:pt x="183" y="1148"/>
                  <a:pt x="180" y="1147"/>
                  <a:pt x="178" y="1146"/>
                </a:cubicBezTo>
                <a:cubicBezTo>
                  <a:pt x="176" y="1146"/>
                  <a:pt x="168" y="1139"/>
                  <a:pt x="164" y="1138"/>
                </a:cubicBezTo>
                <a:cubicBezTo>
                  <a:pt x="159" y="1136"/>
                  <a:pt x="155" y="1135"/>
                  <a:pt x="153" y="1137"/>
                </a:cubicBezTo>
                <a:cubicBezTo>
                  <a:pt x="151" y="1139"/>
                  <a:pt x="151" y="1140"/>
                  <a:pt x="146" y="1139"/>
                </a:cubicBezTo>
                <a:cubicBezTo>
                  <a:pt x="140" y="1139"/>
                  <a:pt x="140" y="1139"/>
                  <a:pt x="139" y="1139"/>
                </a:cubicBezTo>
                <a:cubicBezTo>
                  <a:pt x="139" y="1138"/>
                  <a:pt x="138" y="1138"/>
                  <a:pt x="138" y="1138"/>
                </a:cubicBezTo>
                <a:cubicBezTo>
                  <a:pt x="137" y="1139"/>
                  <a:pt x="136" y="1139"/>
                  <a:pt x="133" y="1139"/>
                </a:cubicBezTo>
                <a:cubicBezTo>
                  <a:pt x="130" y="1138"/>
                  <a:pt x="128" y="1138"/>
                  <a:pt x="129" y="1137"/>
                </a:cubicBezTo>
                <a:cubicBezTo>
                  <a:pt x="129" y="1137"/>
                  <a:pt x="126" y="1136"/>
                  <a:pt x="126" y="1137"/>
                </a:cubicBezTo>
                <a:cubicBezTo>
                  <a:pt x="126" y="1137"/>
                  <a:pt x="125" y="1138"/>
                  <a:pt x="123" y="1138"/>
                </a:cubicBezTo>
                <a:cubicBezTo>
                  <a:pt x="120" y="1137"/>
                  <a:pt x="120" y="1137"/>
                  <a:pt x="119" y="1136"/>
                </a:cubicBezTo>
                <a:cubicBezTo>
                  <a:pt x="119" y="1136"/>
                  <a:pt x="117" y="1134"/>
                  <a:pt x="117" y="1135"/>
                </a:cubicBezTo>
                <a:cubicBezTo>
                  <a:pt x="117" y="1136"/>
                  <a:pt x="112" y="1136"/>
                  <a:pt x="111" y="1135"/>
                </a:cubicBezTo>
                <a:cubicBezTo>
                  <a:pt x="109" y="1134"/>
                  <a:pt x="105" y="1129"/>
                  <a:pt x="106" y="1125"/>
                </a:cubicBezTo>
                <a:cubicBezTo>
                  <a:pt x="107" y="1121"/>
                  <a:pt x="109" y="1110"/>
                  <a:pt x="110" y="1108"/>
                </a:cubicBezTo>
                <a:cubicBezTo>
                  <a:pt x="111" y="1105"/>
                  <a:pt x="114" y="1107"/>
                  <a:pt x="114" y="1105"/>
                </a:cubicBezTo>
                <a:cubicBezTo>
                  <a:pt x="113" y="1103"/>
                  <a:pt x="114" y="1101"/>
                  <a:pt x="114" y="1101"/>
                </a:cubicBezTo>
                <a:cubicBezTo>
                  <a:pt x="114" y="1100"/>
                  <a:pt x="113" y="1100"/>
                  <a:pt x="113" y="1099"/>
                </a:cubicBezTo>
                <a:cubicBezTo>
                  <a:pt x="115" y="1083"/>
                  <a:pt x="112" y="1068"/>
                  <a:pt x="112" y="1070"/>
                </a:cubicBezTo>
                <a:cubicBezTo>
                  <a:pt x="111" y="1064"/>
                  <a:pt x="111" y="1064"/>
                  <a:pt x="110" y="1070"/>
                </a:cubicBezTo>
                <a:cubicBezTo>
                  <a:pt x="109" y="1077"/>
                  <a:pt x="106" y="1088"/>
                  <a:pt x="105" y="1092"/>
                </a:cubicBezTo>
                <a:cubicBezTo>
                  <a:pt x="103" y="1095"/>
                  <a:pt x="102" y="1100"/>
                  <a:pt x="101" y="1102"/>
                </a:cubicBezTo>
                <a:cubicBezTo>
                  <a:pt x="101" y="1105"/>
                  <a:pt x="99" y="1106"/>
                  <a:pt x="99" y="1108"/>
                </a:cubicBezTo>
                <a:cubicBezTo>
                  <a:pt x="98" y="1110"/>
                  <a:pt x="95" y="1125"/>
                  <a:pt x="95" y="1127"/>
                </a:cubicBezTo>
                <a:cubicBezTo>
                  <a:pt x="94" y="1130"/>
                  <a:pt x="94" y="1131"/>
                  <a:pt x="90" y="1132"/>
                </a:cubicBezTo>
                <a:cubicBezTo>
                  <a:pt x="85" y="1132"/>
                  <a:pt x="84" y="1133"/>
                  <a:pt x="82" y="1133"/>
                </a:cubicBezTo>
                <a:cubicBezTo>
                  <a:pt x="80" y="1133"/>
                  <a:pt x="79" y="1133"/>
                  <a:pt x="80" y="1137"/>
                </a:cubicBezTo>
                <a:cubicBezTo>
                  <a:pt x="80" y="1142"/>
                  <a:pt x="79" y="1147"/>
                  <a:pt x="79" y="1148"/>
                </a:cubicBezTo>
                <a:cubicBezTo>
                  <a:pt x="79" y="1150"/>
                  <a:pt x="80" y="1154"/>
                  <a:pt x="81" y="1158"/>
                </a:cubicBezTo>
                <a:cubicBezTo>
                  <a:pt x="82" y="1161"/>
                  <a:pt x="83" y="1172"/>
                  <a:pt x="84" y="1174"/>
                </a:cubicBezTo>
                <a:cubicBezTo>
                  <a:pt x="84" y="1176"/>
                  <a:pt x="83" y="1177"/>
                  <a:pt x="80" y="1180"/>
                </a:cubicBezTo>
                <a:cubicBezTo>
                  <a:pt x="77" y="1183"/>
                  <a:pt x="74" y="1184"/>
                  <a:pt x="76" y="1186"/>
                </a:cubicBezTo>
                <a:cubicBezTo>
                  <a:pt x="78" y="1188"/>
                  <a:pt x="80" y="1192"/>
                  <a:pt x="80" y="1196"/>
                </a:cubicBezTo>
                <a:cubicBezTo>
                  <a:pt x="80" y="1199"/>
                  <a:pt x="80" y="1201"/>
                  <a:pt x="79" y="1203"/>
                </a:cubicBezTo>
                <a:cubicBezTo>
                  <a:pt x="79" y="1205"/>
                  <a:pt x="74" y="1207"/>
                  <a:pt x="74" y="1206"/>
                </a:cubicBezTo>
                <a:cubicBezTo>
                  <a:pt x="73" y="1206"/>
                  <a:pt x="72" y="1205"/>
                  <a:pt x="72" y="1206"/>
                </a:cubicBezTo>
                <a:cubicBezTo>
                  <a:pt x="72" y="1206"/>
                  <a:pt x="71" y="1207"/>
                  <a:pt x="68" y="1207"/>
                </a:cubicBezTo>
                <a:cubicBezTo>
                  <a:pt x="65" y="1207"/>
                  <a:pt x="26" y="1207"/>
                  <a:pt x="22" y="1207"/>
                </a:cubicBezTo>
                <a:cubicBezTo>
                  <a:pt x="17" y="1207"/>
                  <a:pt x="6" y="1207"/>
                  <a:pt x="6" y="1206"/>
                </a:cubicBezTo>
                <a:cubicBezTo>
                  <a:pt x="5" y="1205"/>
                  <a:pt x="4" y="1205"/>
                  <a:pt x="4" y="1206"/>
                </a:cubicBezTo>
                <a:cubicBezTo>
                  <a:pt x="4" y="1206"/>
                  <a:pt x="1" y="1205"/>
                  <a:pt x="1" y="1204"/>
                </a:cubicBezTo>
                <a:cubicBezTo>
                  <a:pt x="0" y="1203"/>
                  <a:pt x="0" y="1193"/>
                  <a:pt x="1" y="1192"/>
                </a:cubicBezTo>
                <a:cubicBezTo>
                  <a:pt x="2" y="1190"/>
                  <a:pt x="3" y="1187"/>
                  <a:pt x="5" y="1186"/>
                </a:cubicBezTo>
                <a:cubicBezTo>
                  <a:pt x="7" y="1185"/>
                  <a:pt x="7" y="1181"/>
                  <a:pt x="7" y="1180"/>
                </a:cubicBezTo>
                <a:cubicBezTo>
                  <a:pt x="8" y="1178"/>
                  <a:pt x="14" y="1161"/>
                  <a:pt x="14" y="1160"/>
                </a:cubicBezTo>
                <a:cubicBezTo>
                  <a:pt x="15" y="1158"/>
                  <a:pt x="15" y="1156"/>
                  <a:pt x="15" y="1155"/>
                </a:cubicBezTo>
                <a:cubicBezTo>
                  <a:pt x="15" y="1154"/>
                  <a:pt x="19" y="1139"/>
                  <a:pt x="20" y="1136"/>
                </a:cubicBezTo>
                <a:cubicBezTo>
                  <a:pt x="21" y="1134"/>
                  <a:pt x="23" y="1128"/>
                  <a:pt x="23" y="1127"/>
                </a:cubicBezTo>
                <a:cubicBezTo>
                  <a:pt x="23" y="1126"/>
                  <a:pt x="22" y="1126"/>
                  <a:pt x="21" y="1126"/>
                </a:cubicBezTo>
                <a:cubicBezTo>
                  <a:pt x="21" y="1125"/>
                  <a:pt x="17" y="1110"/>
                  <a:pt x="17" y="1108"/>
                </a:cubicBezTo>
                <a:cubicBezTo>
                  <a:pt x="18" y="1106"/>
                  <a:pt x="18" y="1102"/>
                  <a:pt x="16" y="1099"/>
                </a:cubicBezTo>
                <a:cubicBezTo>
                  <a:pt x="14" y="1095"/>
                  <a:pt x="15" y="1086"/>
                  <a:pt x="16" y="1081"/>
                </a:cubicBezTo>
                <a:cubicBezTo>
                  <a:pt x="16" y="1076"/>
                  <a:pt x="19" y="1061"/>
                  <a:pt x="19" y="1058"/>
                </a:cubicBezTo>
                <a:cubicBezTo>
                  <a:pt x="19" y="1055"/>
                  <a:pt x="25" y="1027"/>
                  <a:pt x="27" y="1021"/>
                </a:cubicBezTo>
                <a:cubicBezTo>
                  <a:pt x="28" y="1015"/>
                  <a:pt x="27" y="1002"/>
                  <a:pt x="27" y="998"/>
                </a:cubicBezTo>
                <a:cubicBezTo>
                  <a:pt x="27" y="994"/>
                  <a:pt x="29" y="956"/>
                  <a:pt x="30" y="950"/>
                </a:cubicBezTo>
                <a:cubicBezTo>
                  <a:pt x="30" y="945"/>
                  <a:pt x="35" y="891"/>
                  <a:pt x="37" y="886"/>
                </a:cubicBezTo>
                <a:cubicBezTo>
                  <a:pt x="38" y="880"/>
                  <a:pt x="39" y="871"/>
                  <a:pt x="43" y="864"/>
                </a:cubicBezTo>
                <a:cubicBezTo>
                  <a:pt x="46" y="858"/>
                  <a:pt x="51" y="837"/>
                  <a:pt x="52" y="834"/>
                </a:cubicBezTo>
                <a:cubicBezTo>
                  <a:pt x="52" y="831"/>
                  <a:pt x="52" y="826"/>
                  <a:pt x="52" y="823"/>
                </a:cubicBezTo>
                <a:cubicBezTo>
                  <a:pt x="52" y="820"/>
                  <a:pt x="62" y="783"/>
                  <a:pt x="63" y="781"/>
                </a:cubicBezTo>
                <a:cubicBezTo>
                  <a:pt x="63" y="779"/>
                  <a:pt x="64" y="776"/>
                  <a:pt x="61" y="770"/>
                </a:cubicBezTo>
                <a:cubicBezTo>
                  <a:pt x="57" y="764"/>
                  <a:pt x="55" y="747"/>
                  <a:pt x="54" y="743"/>
                </a:cubicBezTo>
                <a:cubicBezTo>
                  <a:pt x="51" y="731"/>
                  <a:pt x="52" y="684"/>
                  <a:pt x="52" y="675"/>
                </a:cubicBezTo>
                <a:cubicBezTo>
                  <a:pt x="52" y="665"/>
                  <a:pt x="51" y="637"/>
                  <a:pt x="52" y="633"/>
                </a:cubicBezTo>
                <a:cubicBezTo>
                  <a:pt x="53" y="630"/>
                  <a:pt x="49" y="615"/>
                  <a:pt x="49" y="612"/>
                </a:cubicBezTo>
                <a:cubicBezTo>
                  <a:pt x="49" y="609"/>
                  <a:pt x="52" y="598"/>
                  <a:pt x="51" y="596"/>
                </a:cubicBezTo>
                <a:cubicBezTo>
                  <a:pt x="51" y="593"/>
                  <a:pt x="52" y="595"/>
                  <a:pt x="48" y="592"/>
                </a:cubicBezTo>
                <a:cubicBezTo>
                  <a:pt x="44" y="590"/>
                  <a:pt x="38" y="582"/>
                  <a:pt x="39" y="574"/>
                </a:cubicBezTo>
                <a:cubicBezTo>
                  <a:pt x="39" y="566"/>
                  <a:pt x="45" y="548"/>
                  <a:pt x="47" y="545"/>
                </a:cubicBezTo>
                <a:cubicBezTo>
                  <a:pt x="48" y="541"/>
                  <a:pt x="56" y="519"/>
                  <a:pt x="58" y="516"/>
                </a:cubicBezTo>
                <a:cubicBezTo>
                  <a:pt x="60" y="514"/>
                  <a:pt x="58" y="515"/>
                  <a:pt x="56" y="513"/>
                </a:cubicBezTo>
                <a:cubicBezTo>
                  <a:pt x="55" y="510"/>
                  <a:pt x="53" y="505"/>
                  <a:pt x="55" y="498"/>
                </a:cubicBezTo>
                <a:cubicBezTo>
                  <a:pt x="57" y="490"/>
                  <a:pt x="58" y="488"/>
                  <a:pt x="59" y="487"/>
                </a:cubicBezTo>
                <a:cubicBezTo>
                  <a:pt x="60" y="486"/>
                  <a:pt x="62" y="487"/>
                  <a:pt x="59" y="485"/>
                </a:cubicBezTo>
                <a:cubicBezTo>
                  <a:pt x="57" y="483"/>
                  <a:pt x="51" y="477"/>
                  <a:pt x="49" y="474"/>
                </a:cubicBezTo>
                <a:cubicBezTo>
                  <a:pt x="39" y="457"/>
                  <a:pt x="46" y="458"/>
                  <a:pt x="45" y="450"/>
                </a:cubicBezTo>
                <a:cubicBezTo>
                  <a:pt x="44" y="447"/>
                  <a:pt x="43" y="442"/>
                  <a:pt x="43" y="438"/>
                </a:cubicBezTo>
                <a:cubicBezTo>
                  <a:pt x="43" y="434"/>
                  <a:pt x="42" y="412"/>
                  <a:pt x="42" y="409"/>
                </a:cubicBezTo>
                <a:close/>
                <a:moveTo>
                  <a:pt x="60" y="489"/>
                </a:moveTo>
                <a:lnTo>
                  <a:pt x="60" y="489"/>
                </a:lnTo>
                <a:cubicBezTo>
                  <a:pt x="59" y="491"/>
                  <a:pt x="56" y="498"/>
                  <a:pt x="56" y="502"/>
                </a:cubicBezTo>
                <a:cubicBezTo>
                  <a:pt x="56" y="506"/>
                  <a:pt x="56" y="509"/>
                  <a:pt x="57" y="510"/>
                </a:cubicBezTo>
                <a:cubicBezTo>
                  <a:pt x="58" y="512"/>
                  <a:pt x="58" y="511"/>
                  <a:pt x="59" y="509"/>
                </a:cubicBezTo>
                <a:cubicBezTo>
                  <a:pt x="59" y="507"/>
                  <a:pt x="60" y="508"/>
                  <a:pt x="60" y="506"/>
                </a:cubicBezTo>
                <a:cubicBezTo>
                  <a:pt x="59" y="504"/>
                  <a:pt x="61" y="493"/>
                  <a:pt x="61" y="490"/>
                </a:cubicBezTo>
                <a:cubicBezTo>
                  <a:pt x="62" y="486"/>
                  <a:pt x="61" y="487"/>
                  <a:pt x="60" y="489"/>
                </a:cubicBezTo>
                <a:close/>
                <a:moveTo>
                  <a:pt x="782" y="1053"/>
                </a:moveTo>
                <a:lnTo>
                  <a:pt x="782" y="1053"/>
                </a:lnTo>
                <a:cubicBezTo>
                  <a:pt x="786" y="1052"/>
                  <a:pt x="796" y="1051"/>
                  <a:pt x="799" y="1050"/>
                </a:cubicBezTo>
                <a:cubicBezTo>
                  <a:pt x="802" y="1050"/>
                  <a:pt x="802" y="1050"/>
                  <a:pt x="802" y="1049"/>
                </a:cubicBezTo>
                <a:cubicBezTo>
                  <a:pt x="802" y="1048"/>
                  <a:pt x="802" y="1047"/>
                  <a:pt x="803" y="1046"/>
                </a:cubicBezTo>
                <a:cubicBezTo>
                  <a:pt x="805" y="1045"/>
                  <a:pt x="805" y="1044"/>
                  <a:pt x="808" y="1041"/>
                </a:cubicBezTo>
                <a:cubicBezTo>
                  <a:pt x="810" y="1038"/>
                  <a:pt x="815" y="1026"/>
                  <a:pt x="816" y="1025"/>
                </a:cubicBezTo>
                <a:cubicBezTo>
                  <a:pt x="816" y="1023"/>
                  <a:pt x="816" y="1023"/>
                  <a:pt x="814" y="1022"/>
                </a:cubicBezTo>
                <a:cubicBezTo>
                  <a:pt x="811" y="1020"/>
                  <a:pt x="808" y="1014"/>
                  <a:pt x="808" y="1010"/>
                </a:cubicBezTo>
                <a:cubicBezTo>
                  <a:pt x="807" y="1005"/>
                  <a:pt x="805" y="1004"/>
                  <a:pt x="805" y="1003"/>
                </a:cubicBezTo>
                <a:cubicBezTo>
                  <a:pt x="805" y="1001"/>
                  <a:pt x="808" y="987"/>
                  <a:pt x="808" y="980"/>
                </a:cubicBezTo>
                <a:cubicBezTo>
                  <a:pt x="809" y="974"/>
                  <a:pt x="813" y="945"/>
                  <a:pt x="814" y="940"/>
                </a:cubicBezTo>
                <a:cubicBezTo>
                  <a:pt x="814" y="935"/>
                  <a:pt x="817" y="904"/>
                  <a:pt x="817" y="901"/>
                </a:cubicBezTo>
                <a:cubicBezTo>
                  <a:pt x="818" y="898"/>
                  <a:pt x="818" y="896"/>
                  <a:pt x="816" y="892"/>
                </a:cubicBezTo>
                <a:cubicBezTo>
                  <a:pt x="815" y="889"/>
                  <a:pt x="809" y="858"/>
                  <a:pt x="808" y="854"/>
                </a:cubicBezTo>
                <a:cubicBezTo>
                  <a:pt x="806" y="849"/>
                  <a:pt x="799" y="819"/>
                  <a:pt x="799" y="812"/>
                </a:cubicBezTo>
                <a:cubicBezTo>
                  <a:pt x="800" y="806"/>
                  <a:pt x="800" y="802"/>
                  <a:pt x="798" y="802"/>
                </a:cubicBezTo>
                <a:cubicBezTo>
                  <a:pt x="797" y="802"/>
                  <a:pt x="797" y="800"/>
                  <a:pt x="797" y="798"/>
                </a:cubicBezTo>
                <a:cubicBezTo>
                  <a:pt x="798" y="796"/>
                  <a:pt x="798" y="782"/>
                  <a:pt x="799" y="779"/>
                </a:cubicBezTo>
                <a:cubicBezTo>
                  <a:pt x="799" y="776"/>
                  <a:pt x="798" y="748"/>
                  <a:pt x="798" y="742"/>
                </a:cubicBezTo>
                <a:cubicBezTo>
                  <a:pt x="799" y="737"/>
                  <a:pt x="798" y="728"/>
                  <a:pt x="797" y="725"/>
                </a:cubicBezTo>
                <a:cubicBezTo>
                  <a:pt x="796" y="721"/>
                  <a:pt x="796" y="694"/>
                  <a:pt x="796" y="690"/>
                </a:cubicBezTo>
                <a:cubicBezTo>
                  <a:pt x="795" y="685"/>
                  <a:pt x="795" y="658"/>
                  <a:pt x="795" y="653"/>
                </a:cubicBezTo>
                <a:cubicBezTo>
                  <a:pt x="795" y="636"/>
                  <a:pt x="793" y="650"/>
                  <a:pt x="793" y="661"/>
                </a:cubicBezTo>
                <a:cubicBezTo>
                  <a:pt x="792" y="671"/>
                  <a:pt x="791" y="682"/>
                  <a:pt x="791" y="688"/>
                </a:cubicBezTo>
                <a:cubicBezTo>
                  <a:pt x="790" y="695"/>
                  <a:pt x="789" y="726"/>
                  <a:pt x="789" y="730"/>
                </a:cubicBezTo>
                <a:cubicBezTo>
                  <a:pt x="789" y="734"/>
                  <a:pt x="790" y="767"/>
                  <a:pt x="790" y="772"/>
                </a:cubicBezTo>
                <a:cubicBezTo>
                  <a:pt x="790" y="777"/>
                  <a:pt x="789" y="791"/>
                  <a:pt x="789" y="795"/>
                </a:cubicBezTo>
                <a:cubicBezTo>
                  <a:pt x="789" y="803"/>
                  <a:pt x="782" y="823"/>
                  <a:pt x="780" y="826"/>
                </a:cubicBezTo>
                <a:cubicBezTo>
                  <a:pt x="778" y="829"/>
                  <a:pt x="778" y="832"/>
                  <a:pt x="779" y="835"/>
                </a:cubicBezTo>
                <a:cubicBezTo>
                  <a:pt x="779" y="838"/>
                  <a:pt x="781" y="855"/>
                  <a:pt x="781" y="864"/>
                </a:cubicBezTo>
                <a:cubicBezTo>
                  <a:pt x="781" y="874"/>
                  <a:pt x="780" y="901"/>
                  <a:pt x="780" y="908"/>
                </a:cubicBezTo>
                <a:cubicBezTo>
                  <a:pt x="779" y="916"/>
                  <a:pt x="779" y="953"/>
                  <a:pt x="779" y="960"/>
                </a:cubicBezTo>
                <a:cubicBezTo>
                  <a:pt x="779" y="967"/>
                  <a:pt x="778" y="1046"/>
                  <a:pt x="778" y="1049"/>
                </a:cubicBezTo>
                <a:cubicBezTo>
                  <a:pt x="779" y="1057"/>
                  <a:pt x="779" y="1053"/>
                  <a:pt x="782" y="1053"/>
                </a:cubicBezTo>
                <a:close/>
                <a:moveTo>
                  <a:pt x="776" y="433"/>
                </a:moveTo>
                <a:lnTo>
                  <a:pt x="776" y="433"/>
                </a:lnTo>
                <a:cubicBezTo>
                  <a:pt x="778" y="432"/>
                  <a:pt x="792" y="420"/>
                  <a:pt x="793" y="419"/>
                </a:cubicBezTo>
                <a:cubicBezTo>
                  <a:pt x="795" y="417"/>
                  <a:pt x="793" y="419"/>
                  <a:pt x="794" y="422"/>
                </a:cubicBezTo>
                <a:cubicBezTo>
                  <a:pt x="795" y="425"/>
                  <a:pt x="794" y="426"/>
                  <a:pt x="793" y="428"/>
                </a:cubicBezTo>
                <a:cubicBezTo>
                  <a:pt x="792" y="430"/>
                  <a:pt x="790" y="447"/>
                  <a:pt x="793" y="452"/>
                </a:cubicBezTo>
                <a:cubicBezTo>
                  <a:pt x="795" y="458"/>
                  <a:pt x="795" y="462"/>
                  <a:pt x="794" y="467"/>
                </a:cubicBezTo>
                <a:cubicBezTo>
                  <a:pt x="794" y="472"/>
                  <a:pt x="794" y="478"/>
                  <a:pt x="794" y="482"/>
                </a:cubicBezTo>
                <a:cubicBezTo>
                  <a:pt x="794" y="489"/>
                  <a:pt x="795" y="489"/>
                  <a:pt x="791" y="478"/>
                </a:cubicBezTo>
                <a:cubicBezTo>
                  <a:pt x="789" y="473"/>
                  <a:pt x="779" y="448"/>
                  <a:pt x="777" y="446"/>
                </a:cubicBezTo>
                <a:cubicBezTo>
                  <a:pt x="776" y="445"/>
                  <a:pt x="774" y="434"/>
                  <a:pt x="776" y="433"/>
                </a:cubicBezTo>
                <a:close/>
                <a:moveTo>
                  <a:pt x="966" y="398"/>
                </a:moveTo>
                <a:lnTo>
                  <a:pt x="966" y="398"/>
                </a:lnTo>
                <a:cubicBezTo>
                  <a:pt x="967" y="400"/>
                  <a:pt x="970" y="406"/>
                  <a:pt x="971" y="410"/>
                </a:cubicBezTo>
                <a:cubicBezTo>
                  <a:pt x="972" y="415"/>
                  <a:pt x="975" y="415"/>
                  <a:pt x="977" y="420"/>
                </a:cubicBezTo>
                <a:cubicBezTo>
                  <a:pt x="978" y="424"/>
                  <a:pt x="976" y="428"/>
                  <a:pt x="978" y="430"/>
                </a:cubicBezTo>
                <a:cubicBezTo>
                  <a:pt x="980" y="433"/>
                  <a:pt x="980" y="434"/>
                  <a:pt x="979" y="437"/>
                </a:cubicBezTo>
                <a:cubicBezTo>
                  <a:pt x="978" y="440"/>
                  <a:pt x="975" y="447"/>
                  <a:pt x="976" y="451"/>
                </a:cubicBezTo>
                <a:cubicBezTo>
                  <a:pt x="977" y="456"/>
                  <a:pt x="981" y="463"/>
                  <a:pt x="980" y="465"/>
                </a:cubicBezTo>
                <a:cubicBezTo>
                  <a:pt x="978" y="468"/>
                  <a:pt x="977" y="469"/>
                  <a:pt x="978" y="472"/>
                </a:cubicBezTo>
                <a:cubicBezTo>
                  <a:pt x="980" y="474"/>
                  <a:pt x="980" y="478"/>
                  <a:pt x="979" y="482"/>
                </a:cubicBezTo>
                <a:cubicBezTo>
                  <a:pt x="978" y="485"/>
                  <a:pt x="976" y="502"/>
                  <a:pt x="978" y="506"/>
                </a:cubicBezTo>
                <a:cubicBezTo>
                  <a:pt x="979" y="508"/>
                  <a:pt x="974" y="518"/>
                  <a:pt x="973" y="520"/>
                </a:cubicBezTo>
                <a:cubicBezTo>
                  <a:pt x="972" y="525"/>
                  <a:pt x="972" y="525"/>
                  <a:pt x="971" y="519"/>
                </a:cubicBezTo>
                <a:cubicBezTo>
                  <a:pt x="970" y="513"/>
                  <a:pt x="967" y="500"/>
                  <a:pt x="966" y="499"/>
                </a:cubicBezTo>
                <a:cubicBezTo>
                  <a:pt x="965" y="497"/>
                  <a:pt x="967" y="495"/>
                  <a:pt x="968" y="493"/>
                </a:cubicBezTo>
                <a:cubicBezTo>
                  <a:pt x="970" y="491"/>
                  <a:pt x="965" y="481"/>
                  <a:pt x="964" y="479"/>
                </a:cubicBezTo>
                <a:cubicBezTo>
                  <a:pt x="963" y="477"/>
                  <a:pt x="967" y="477"/>
                  <a:pt x="967" y="475"/>
                </a:cubicBezTo>
                <a:cubicBezTo>
                  <a:pt x="967" y="473"/>
                  <a:pt x="963" y="448"/>
                  <a:pt x="963" y="445"/>
                </a:cubicBezTo>
                <a:cubicBezTo>
                  <a:pt x="962" y="443"/>
                  <a:pt x="964" y="440"/>
                  <a:pt x="962" y="437"/>
                </a:cubicBezTo>
                <a:cubicBezTo>
                  <a:pt x="959" y="435"/>
                  <a:pt x="962" y="430"/>
                  <a:pt x="961" y="428"/>
                </a:cubicBezTo>
                <a:cubicBezTo>
                  <a:pt x="961" y="426"/>
                  <a:pt x="965" y="423"/>
                  <a:pt x="964" y="420"/>
                </a:cubicBezTo>
                <a:cubicBezTo>
                  <a:pt x="963" y="416"/>
                  <a:pt x="960" y="415"/>
                  <a:pt x="961" y="411"/>
                </a:cubicBezTo>
                <a:cubicBezTo>
                  <a:pt x="961" y="408"/>
                  <a:pt x="961" y="406"/>
                  <a:pt x="963" y="405"/>
                </a:cubicBezTo>
                <a:cubicBezTo>
                  <a:pt x="966" y="403"/>
                  <a:pt x="965" y="402"/>
                  <a:pt x="965" y="400"/>
                </a:cubicBezTo>
                <a:cubicBezTo>
                  <a:pt x="965" y="394"/>
                  <a:pt x="965" y="397"/>
                  <a:pt x="966" y="398"/>
                </a:cubicBezTo>
                <a:close/>
                <a:moveTo>
                  <a:pt x="627" y="1072"/>
                </a:moveTo>
                <a:lnTo>
                  <a:pt x="627" y="1072"/>
                </a:lnTo>
                <a:cubicBezTo>
                  <a:pt x="629" y="1072"/>
                  <a:pt x="631" y="1071"/>
                  <a:pt x="631" y="1070"/>
                </a:cubicBezTo>
                <a:cubicBezTo>
                  <a:pt x="631" y="1068"/>
                  <a:pt x="633" y="1066"/>
                  <a:pt x="634" y="1064"/>
                </a:cubicBezTo>
                <a:cubicBezTo>
                  <a:pt x="634" y="1062"/>
                  <a:pt x="638" y="1050"/>
                  <a:pt x="641" y="1047"/>
                </a:cubicBezTo>
                <a:cubicBezTo>
                  <a:pt x="645" y="1045"/>
                  <a:pt x="652" y="1043"/>
                  <a:pt x="653" y="1041"/>
                </a:cubicBezTo>
                <a:cubicBezTo>
                  <a:pt x="654" y="1038"/>
                  <a:pt x="654" y="1027"/>
                  <a:pt x="653" y="1024"/>
                </a:cubicBezTo>
                <a:cubicBezTo>
                  <a:pt x="652" y="1021"/>
                  <a:pt x="648" y="1014"/>
                  <a:pt x="647" y="1009"/>
                </a:cubicBezTo>
                <a:cubicBezTo>
                  <a:pt x="647" y="1005"/>
                  <a:pt x="647" y="968"/>
                  <a:pt x="646" y="964"/>
                </a:cubicBezTo>
                <a:cubicBezTo>
                  <a:pt x="646" y="960"/>
                  <a:pt x="647" y="895"/>
                  <a:pt x="647" y="892"/>
                </a:cubicBezTo>
                <a:cubicBezTo>
                  <a:pt x="647" y="885"/>
                  <a:pt x="649" y="888"/>
                  <a:pt x="644" y="880"/>
                </a:cubicBezTo>
                <a:cubicBezTo>
                  <a:pt x="639" y="873"/>
                  <a:pt x="625" y="838"/>
                  <a:pt x="624" y="835"/>
                </a:cubicBezTo>
                <a:cubicBezTo>
                  <a:pt x="622" y="828"/>
                  <a:pt x="622" y="827"/>
                  <a:pt x="622" y="834"/>
                </a:cubicBezTo>
                <a:cubicBezTo>
                  <a:pt x="622" y="841"/>
                  <a:pt x="623" y="854"/>
                  <a:pt x="623" y="857"/>
                </a:cubicBezTo>
                <a:cubicBezTo>
                  <a:pt x="623" y="861"/>
                  <a:pt x="623" y="879"/>
                  <a:pt x="622" y="884"/>
                </a:cubicBezTo>
                <a:cubicBezTo>
                  <a:pt x="622" y="888"/>
                  <a:pt x="621" y="897"/>
                  <a:pt x="620" y="898"/>
                </a:cubicBezTo>
                <a:cubicBezTo>
                  <a:pt x="620" y="900"/>
                  <a:pt x="620" y="903"/>
                  <a:pt x="622" y="907"/>
                </a:cubicBezTo>
                <a:cubicBezTo>
                  <a:pt x="623" y="911"/>
                  <a:pt x="624" y="924"/>
                  <a:pt x="625" y="930"/>
                </a:cubicBezTo>
                <a:cubicBezTo>
                  <a:pt x="626" y="936"/>
                  <a:pt x="623" y="951"/>
                  <a:pt x="624" y="955"/>
                </a:cubicBezTo>
                <a:cubicBezTo>
                  <a:pt x="626" y="960"/>
                  <a:pt x="630" y="979"/>
                  <a:pt x="630" y="986"/>
                </a:cubicBezTo>
                <a:cubicBezTo>
                  <a:pt x="630" y="994"/>
                  <a:pt x="633" y="1011"/>
                  <a:pt x="631" y="1017"/>
                </a:cubicBezTo>
                <a:cubicBezTo>
                  <a:pt x="629" y="1023"/>
                  <a:pt x="626" y="1025"/>
                  <a:pt x="626" y="1029"/>
                </a:cubicBezTo>
                <a:cubicBezTo>
                  <a:pt x="625" y="1034"/>
                  <a:pt x="618" y="1053"/>
                  <a:pt x="617" y="1055"/>
                </a:cubicBezTo>
                <a:cubicBezTo>
                  <a:pt x="616" y="1056"/>
                  <a:pt x="616" y="1056"/>
                  <a:pt x="619" y="1061"/>
                </a:cubicBezTo>
                <a:cubicBezTo>
                  <a:pt x="621" y="1063"/>
                  <a:pt x="622" y="1063"/>
                  <a:pt x="624" y="1068"/>
                </a:cubicBezTo>
                <a:cubicBezTo>
                  <a:pt x="624" y="1069"/>
                  <a:pt x="625" y="1071"/>
                  <a:pt x="625" y="1072"/>
                </a:cubicBezTo>
                <a:cubicBezTo>
                  <a:pt x="625" y="1073"/>
                  <a:pt x="625" y="1073"/>
                  <a:pt x="627" y="1072"/>
                </a:cubicBezTo>
                <a:close/>
                <a:moveTo>
                  <a:pt x="613" y="774"/>
                </a:moveTo>
                <a:lnTo>
                  <a:pt x="613" y="774"/>
                </a:lnTo>
                <a:cubicBezTo>
                  <a:pt x="612" y="777"/>
                  <a:pt x="612" y="783"/>
                  <a:pt x="612" y="784"/>
                </a:cubicBezTo>
                <a:cubicBezTo>
                  <a:pt x="611" y="786"/>
                  <a:pt x="614" y="793"/>
                  <a:pt x="616" y="800"/>
                </a:cubicBezTo>
                <a:cubicBezTo>
                  <a:pt x="620" y="813"/>
                  <a:pt x="619" y="811"/>
                  <a:pt x="617" y="797"/>
                </a:cubicBezTo>
                <a:cubicBezTo>
                  <a:pt x="616" y="790"/>
                  <a:pt x="614" y="777"/>
                  <a:pt x="614" y="774"/>
                </a:cubicBezTo>
                <a:cubicBezTo>
                  <a:pt x="614" y="770"/>
                  <a:pt x="614" y="765"/>
                  <a:pt x="613" y="774"/>
                </a:cubicBezTo>
                <a:close/>
                <a:moveTo>
                  <a:pt x="510" y="797"/>
                </a:moveTo>
                <a:lnTo>
                  <a:pt x="510" y="797"/>
                </a:lnTo>
                <a:cubicBezTo>
                  <a:pt x="511" y="800"/>
                  <a:pt x="512" y="830"/>
                  <a:pt x="512" y="835"/>
                </a:cubicBezTo>
                <a:cubicBezTo>
                  <a:pt x="512" y="840"/>
                  <a:pt x="511" y="871"/>
                  <a:pt x="512" y="876"/>
                </a:cubicBezTo>
                <a:cubicBezTo>
                  <a:pt x="512" y="881"/>
                  <a:pt x="512" y="882"/>
                  <a:pt x="512" y="887"/>
                </a:cubicBezTo>
                <a:cubicBezTo>
                  <a:pt x="511" y="892"/>
                  <a:pt x="512" y="893"/>
                  <a:pt x="510" y="883"/>
                </a:cubicBezTo>
                <a:cubicBezTo>
                  <a:pt x="508" y="873"/>
                  <a:pt x="504" y="859"/>
                  <a:pt x="504" y="856"/>
                </a:cubicBezTo>
                <a:cubicBezTo>
                  <a:pt x="504" y="853"/>
                  <a:pt x="502" y="843"/>
                  <a:pt x="503" y="838"/>
                </a:cubicBezTo>
                <a:cubicBezTo>
                  <a:pt x="504" y="832"/>
                  <a:pt x="507" y="818"/>
                  <a:pt x="507" y="810"/>
                </a:cubicBezTo>
                <a:cubicBezTo>
                  <a:pt x="507" y="802"/>
                  <a:pt x="508" y="804"/>
                  <a:pt x="509" y="798"/>
                </a:cubicBezTo>
                <a:cubicBezTo>
                  <a:pt x="509" y="792"/>
                  <a:pt x="509" y="794"/>
                  <a:pt x="510" y="79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>
              <a:solidFill>
                <a:schemeClr val="lt1"/>
              </a:solidFill>
            </a:endParaRPr>
          </a:p>
        </p:txBody>
      </p:sp>
      <p:sp>
        <p:nvSpPr>
          <p:cNvPr id="45" name="Freeform 7"/>
          <p:cNvSpPr>
            <a:spLocks/>
          </p:cNvSpPr>
          <p:nvPr/>
        </p:nvSpPr>
        <p:spPr bwMode="auto">
          <a:xfrm>
            <a:off x="4000441" y="2509463"/>
            <a:ext cx="687252" cy="1546274"/>
          </a:xfrm>
          <a:custGeom>
            <a:avLst/>
            <a:gdLst>
              <a:gd name="T0" fmla="*/ 4204 w 7841"/>
              <a:gd name="T1" fmla="*/ 1548 h 18634"/>
              <a:gd name="T2" fmla="*/ 4323 w 7841"/>
              <a:gd name="T3" fmla="*/ 2140 h 18634"/>
              <a:gd name="T4" fmla="*/ 3638 w 7841"/>
              <a:gd name="T5" fmla="*/ 2605 h 18634"/>
              <a:gd name="T6" fmla="*/ 2623 w 7841"/>
              <a:gd name="T7" fmla="*/ 2986 h 18634"/>
              <a:gd name="T8" fmla="*/ 1887 w 7841"/>
              <a:gd name="T9" fmla="*/ 3299 h 18634"/>
              <a:gd name="T10" fmla="*/ 956 w 7841"/>
              <a:gd name="T11" fmla="*/ 3883 h 18634"/>
              <a:gd name="T12" fmla="*/ 0 w 7841"/>
              <a:gd name="T13" fmla="*/ 4923 h 18634"/>
              <a:gd name="T14" fmla="*/ 863 w 7841"/>
              <a:gd name="T15" fmla="*/ 6217 h 18634"/>
              <a:gd name="T16" fmla="*/ 1481 w 7841"/>
              <a:gd name="T17" fmla="*/ 6682 h 18634"/>
              <a:gd name="T18" fmla="*/ 2115 w 7841"/>
              <a:gd name="T19" fmla="*/ 7046 h 18634"/>
              <a:gd name="T20" fmla="*/ 2665 w 7841"/>
              <a:gd name="T21" fmla="*/ 7469 h 18634"/>
              <a:gd name="T22" fmla="*/ 2741 w 7841"/>
              <a:gd name="T23" fmla="*/ 8002 h 18634"/>
              <a:gd name="T24" fmla="*/ 2614 w 7841"/>
              <a:gd name="T25" fmla="*/ 9042 h 18634"/>
              <a:gd name="T26" fmla="*/ 2631 w 7841"/>
              <a:gd name="T27" fmla="*/ 9973 h 18634"/>
              <a:gd name="T28" fmla="*/ 2741 w 7841"/>
              <a:gd name="T29" fmla="*/ 10928 h 18634"/>
              <a:gd name="T30" fmla="*/ 2707 w 7841"/>
              <a:gd name="T31" fmla="*/ 12586 h 18634"/>
              <a:gd name="T32" fmla="*/ 2656 w 7841"/>
              <a:gd name="T33" fmla="*/ 13923 h 18634"/>
              <a:gd name="T34" fmla="*/ 2580 w 7841"/>
              <a:gd name="T35" fmla="*/ 15132 h 18634"/>
              <a:gd name="T36" fmla="*/ 2631 w 7841"/>
              <a:gd name="T37" fmla="*/ 16680 h 18634"/>
              <a:gd name="T38" fmla="*/ 2716 w 7841"/>
              <a:gd name="T39" fmla="*/ 17433 h 18634"/>
              <a:gd name="T40" fmla="*/ 2233 w 7841"/>
              <a:gd name="T41" fmla="*/ 18211 h 18634"/>
              <a:gd name="T42" fmla="*/ 2521 w 7841"/>
              <a:gd name="T43" fmla="*/ 18634 h 18634"/>
              <a:gd name="T44" fmla="*/ 3451 w 7841"/>
              <a:gd name="T45" fmla="*/ 18228 h 18634"/>
              <a:gd name="T46" fmla="*/ 3790 w 7841"/>
              <a:gd name="T47" fmla="*/ 17653 h 18634"/>
              <a:gd name="T48" fmla="*/ 3773 w 7841"/>
              <a:gd name="T49" fmla="*/ 17196 h 18634"/>
              <a:gd name="T50" fmla="*/ 3959 w 7841"/>
              <a:gd name="T51" fmla="*/ 16401 h 18634"/>
              <a:gd name="T52" fmla="*/ 4094 w 7841"/>
              <a:gd name="T53" fmla="*/ 14836 h 18634"/>
              <a:gd name="T54" fmla="*/ 4137 w 7841"/>
              <a:gd name="T55" fmla="*/ 13559 h 18634"/>
              <a:gd name="T56" fmla="*/ 4314 w 7841"/>
              <a:gd name="T57" fmla="*/ 12789 h 18634"/>
              <a:gd name="T58" fmla="*/ 4509 w 7841"/>
              <a:gd name="T59" fmla="*/ 12747 h 18634"/>
              <a:gd name="T60" fmla="*/ 4365 w 7841"/>
              <a:gd name="T61" fmla="*/ 13897 h 18634"/>
              <a:gd name="T62" fmla="*/ 4272 w 7841"/>
              <a:gd name="T63" fmla="*/ 14997 h 18634"/>
              <a:gd name="T64" fmla="*/ 4094 w 7841"/>
              <a:gd name="T65" fmla="*/ 16054 h 18634"/>
              <a:gd name="T66" fmla="*/ 4018 w 7841"/>
              <a:gd name="T67" fmla="*/ 16739 h 18634"/>
              <a:gd name="T68" fmla="*/ 3815 w 7841"/>
              <a:gd name="T69" fmla="*/ 17568 h 18634"/>
              <a:gd name="T70" fmla="*/ 4813 w 7841"/>
              <a:gd name="T71" fmla="*/ 17610 h 18634"/>
              <a:gd name="T72" fmla="*/ 6573 w 7841"/>
              <a:gd name="T73" fmla="*/ 17602 h 18634"/>
              <a:gd name="T74" fmla="*/ 5651 w 7841"/>
              <a:gd name="T75" fmla="*/ 17137 h 18634"/>
              <a:gd name="T76" fmla="*/ 5600 w 7841"/>
              <a:gd name="T77" fmla="*/ 16849 h 18634"/>
              <a:gd name="T78" fmla="*/ 5727 w 7841"/>
              <a:gd name="T79" fmla="*/ 15961 h 18634"/>
              <a:gd name="T80" fmla="*/ 5803 w 7841"/>
              <a:gd name="T81" fmla="*/ 15022 h 18634"/>
              <a:gd name="T82" fmla="*/ 6192 w 7841"/>
              <a:gd name="T83" fmla="*/ 13652 h 18634"/>
              <a:gd name="T84" fmla="*/ 6327 w 7841"/>
              <a:gd name="T85" fmla="*/ 12409 h 18634"/>
              <a:gd name="T86" fmla="*/ 6395 w 7841"/>
              <a:gd name="T87" fmla="*/ 11301 h 18634"/>
              <a:gd name="T88" fmla="*/ 6522 w 7841"/>
              <a:gd name="T89" fmla="*/ 10176 h 18634"/>
              <a:gd name="T90" fmla="*/ 6564 w 7841"/>
              <a:gd name="T91" fmla="*/ 9237 h 18634"/>
              <a:gd name="T92" fmla="*/ 6463 w 7841"/>
              <a:gd name="T93" fmla="*/ 8112 h 18634"/>
              <a:gd name="T94" fmla="*/ 6767 w 7841"/>
              <a:gd name="T95" fmla="*/ 7545 h 18634"/>
              <a:gd name="T96" fmla="*/ 7139 w 7841"/>
              <a:gd name="T97" fmla="*/ 7046 h 18634"/>
              <a:gd name="T98" fmla="*/ 7571 w 7841"/>
              <a:gd name="T99" fmla="*/ 6522 h 18634"/>
              <a:gd name="T100" fmla="*/ 7774 w 7841"/>
              <a:gd name="T101" fmla="*/ 5769 h 18634"/>
              <a:gd name="T102" fmla="*/ 7782 w 7841"/>
              <a:gd name="T103" fmla="*/ 4999 h 18634"/>
              <a:gd name="T104" fmla="*/ 7469 w 7841"/>
              <a:gd name="T105" fmla="*/ 4348 h 18634"/>
              <a:gd name="T106" fmla="*/ 6835 w 7841"/>
              <a:gd name="T107" fmla="*/ 3536 h 18634"/>
              <a:gd name="T108" fmla="*/ 5997 w 7841"/>
              <a:gd name="T109" fmla="*/ 3054 h 18634"/>
              <a:gd name="T110" fmla="*/ 5515 w 7841"/>
              <a:gd name="T111" fmla="*/ 2673 h 18634"/>
              <a:gd name="T112" fmla="*/ 5854 w 7841"/>
              <a:gd name="T113" fmla="*/ 1937 h 18634"/>
              <a:gd name="T114" fmla="*/ 6040 w 7841"/>
              <a:gd name="T115" fmla="*/ 1379 h 18634"/>
              <a:gd name="T116" fmla="*/ 6048 w 7841"/>
              <a:gd name="T117" fmla="*/ 736 h 18634"/>
              <a:gd name="T118" fmla="*/ 5498 w 7841"/>
              <a:gd name="T119" fmla="*/ 68 h 18634"/>
              <a:gd name="T120" fmla="*/ 4712 w 7841"/>
              <a:gd name="T121" fmla="*/ 135 h 18634"/>
              <a:gd name="T122" fmla="*/ 4314 w 7841"/>
              <a:gd name="T123" fmla="*/ 821 h 18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841" h="18634">
                <a:moveTo>
                  <a:pt x="4280" y="1066"/>
                </a:moveTo>
                <a:lnTo>
                  <a:pt x="4280" y="1066"/>
                </a:lnTo>
                <a:lnTo>
                  <a:pt x="4255" y="1049"/>
                </a:lnTo>
                <a:lnTo>
                  <a:pt x="4238" y="1057"/>
                </a:lnTo>
                <a:lnTo>
                  <a:pt x="4221" y="1066"/>
                </a:lnTo>
                <a:lnTo>
                  <a:pt x="4196" y="1083"/>
                </a:lnTo>
                <a:lnTo>
                  <a:pt x="4196" y="1083"/>
                </a:lnTo>
                <a:lnTo>
                  <a:pt x="4196" y="1100"/>
                </a:lnTo>
                <a:lnTo>
                  <a:pt x="4187" y="1134"/>
                </a:lnTo>
                <a:lnTo>
                  <a:pt x="4179" y="1167"/>
                </a:lnTo>
                <a:lnTo>
                  <a:pt x="4170" y="1193"/>
                </a:lnTo>
                <a:lnTo>
                  <a:pt x="4162" y="1201"/>
                </a:lnTo>
                <a:lnTo>
                  <a:pt x="4162" y="1235"/>
                </a:lnTo>
                <a:lnTo>
                  <a:pt x="4162" y="1277"/>
                </a:lnTo>
                <a:lnTo>
                  <a:pt x="4170" y="1328"/>
                </a:lnTo>
                <a:lnTo>
                  <a:pt x="4179" y="1379"/>
                </a:lnTo>
                <a:lnTo>
                  <a:pt x="4179" y="1421"/>
                </a:lnTo>
                <a:lnTo>
                  <a:pt x="4179" y="1455"/>
                </a:lnTo>
                <a:lnTo>
                  <a:pt x="4187" y="1463"/>
                </a:lnTo>
                <a:lnTo>
                  <a:pt x="4187" y="1480"/>
                </a:lnTo>
                <a:lnTo>
                  <a:pt x="4196" y="1514"/>
                </a:lnTo>
                <a:lnTo>
                  <a:pt x="4204" y="1548"/>
                </a:lnTo>
                <a:lnTo>
                  <a:pt x="4213" y="1582"/>
                </a:lnTo>
                <a:lnTo>
                  <a:pt x="4238" y="1616"/>
                </a:lnTo>
                <a:lnTo>
                  <a:pt x="4255" y="1641"/>
                </a:lnTo>
                <a:lnTo>
                  <a:pt x="4272" y="1658"/>
                </a:lnTo>
                <a:lnTo>
                  <a:pt x="4314" y="1675"/>
                </a:lnTo>
                <a:lnTo>
                  <a:pt x="4331" y="1675"/>
                </a:lnTo>
                <a:lnTo>
                  <a:pt x="4340" y="1683"/>
                </a:lnTo>
                <a:lnTo>
                  <a:pt x="4348" y="1692"/>
                </a:lnTo>
                <a:lnTo>
                  <a:pt x="4348" y="1700"/>
                </a:lnTo>
                <a:lnTo>
                  <a:pt x="4348" y="1717"/>
                </a:lnTo>
                <a:lnTo>
                  <a:pt x="4348" y="1734"/>
                </a:lnTo>
                <a:lnTo>
                  <a:pt x="4348" y="1751"/>
                </a:lnTo>
                <a:lnTo>
                  <a:pt x="4348" y="1768"/>
                </a:lnTo>
                <a:lnTo>
                  <a:pt x="4348" y="1810"/>
                </a:lnTo>
                <a:lnTo>
                  <a:pt x="4348" y="1853"/>
                </a:lnTo>
                <a:lnTo>
                  <a:pt x="4348" y="1912"/>
                </a:lnTo>
                <a:lnTo>
                  <a:pt x="4348" y="1962"/>
                </a:lnTo>
                <a:lnTo>
                  <a:pt x="4348" y="2013"/>
                </a:lnTo>
                <a:lnTo>
                  <a:pt x="4348" y="2056"/>
                </a:lnTo>
                <a:lnTo>
                  <a:pt x="4348" y="2072"/>
                </a:lnTo>
                <a:lnTo>
                  <a:pt x="4340" y="2115"/>
                </a:lnTo>
                <a:lnTo>
                  <a:pt x="4323" y="2140"/>
                </a:lnTo>
                <a:lnTo>
                  <a:pt x="4297" y="2165"/>
                </a:lnTo>
                <a:lnTo>
                  <a:pt x="4280" y="2174"/>
                </a:lnTo>
                <a:lnTo>
                  <a:pt x="4272" y="2191"/>
                </a:lnTo>
                <a:lnTo>
                  <a:pt x="4247" y="2216"/>
                </a:lnTo>
                <a:lnTo>
                  <a:pt x="4230" y="2259"/>
                </a:lnTo>
                <a:lnTo>
                  <a:pt x="4196" y="2301"/>
                </a:lnTo>
                <a:lnTo>
                  <a:pt x="4145" y="2394"/>
                </a:lnTo>
                <a:lnTo>
                  <a:pt x="4120" y="2436"/>
                </a:lnTo>
                <a:lnTo>
                  <a:pt x="4103" y="2462"/>
                </a:lnTo>
                <a:lnTo>
                  <a:pt x="4069" y="2478"/>
                </a:lnTo>
                <a:lnTo>
                  <a:pt x="4035" y="2487"/>
                </a:lnTo>
                <a:lnTo>
                  <a:pt x="3993" y="2495"/>
                </a:lnTo>
                <a:lnTo>
                  <a:pt x="3959" y="2495"/>
                </a:lnTo>
                <a:lnTo>
                  <a:pt x="3891" y="2504"/>
                </a:lnTo>
                <a:lnTo>
                  <a:pt x="3832" y="2521"/>
                </a:lnTo>
                <a:lnTo>
                  <a:pt x="3773" y="2546"/>
                </a:lnTo>
                <a:lnTo>
                  <a:pt x="3731" y="2571"/>
                </a:lnTo>
                <a:lnTo>
                  <a:pt x="3714" y="2588"/>
                </a:lnTo>
                <a:lnTo>
                  <a:pt x="3688" y="2588"/>
                </a:lnTo>
                <a:lnTo>
                  <a:pt x="3671" y="2588"/>
                </a:lnTo>
                <a:lnTo>
                  <a:pt x="3654" y="2597"/>
                </a:lnTo>
                <a:lnTo>
                  <a:pt x="3638" y="2605"/>
                </a:lnTo>
                <a:lnTo>
                  <a:pt x="3621" y="2622"/>
                </a:lnTo>
                <a:lnTo>
                  <a:pt x="3587" y="2631"/>
                </a:lnTo>
                <a:lnTo>
                  <a:pt x="3545" y="2656"/>
                </a:lnTo>
                <a:lnTo>
                  <a:pt x="3494" y="2665"/>
                </a:lnTo>
                <a:lnTo>
                  <a:pt x="3443" y="2681"/>
                </a:lnTo>
                <a:lnTo>
                  <a:pt x="3392" y="2707"/>
                </a:lnTo>
                <a:lnTo>
                  <a:pt x="3350" y="2749"/>
                </a:lnTo>
                <a:lnTo>
                  <a:pt x="3316" y="2766"/>
                </a:lnTo>
                <a:lnTo>
                  <a:pt x="3265" y="2774"/>
                </a:lnTo>
                <a:lnTo>
                  <a:pt x="3223" y="2783"/>
                </a:lnTo>
                <a:lnTo>
                  <a:pt x="3189" y="2783"/>
                </a:lnTo>
                <a:lnTo>
                  <a:pt x="3139" y="2791"/>
                </a:lnTo>
                <a:lnTo>
                  <a:pt x="3088" y="2800"/>
                </a:lnTo>
                <a:lnTo>
                  <a:pt x="2969" y="2834"/>
                </a:lnTo>
                <a:lnTo>
                  <a:pt x="2851" y="2884"/>
                </a:lnTo>
                <a:lnTo>
                  <a:pt x="2800" y="2910"/>
                </a:lnTo>
                <a:lnTo>
                  <a:pt x="2758" y="2944"/>
                </a:lnTo>
                <a:lnTo>
                  <a:pt x="2724" y="2969"/>
                </a:lnTo>
                <a:lnTo>
                  <a:pt x="2699" y="2977"/>
                </a:lnTo>
                <a:lnTo>
                  <a:pt x="2682" y="2977"/>
                </a:lnTo>
                <a:lnTo>
                  <a:pt x="2656" y="2977"/>
                </a:lnTo>
                <a:lnTo>
                  <a:pt x="2623" y="2986"/>
                </a:lnTo>
                <a:lnTo>
                  <a:pt x="2614" y="2986"/>
                </a:lnTo>
                <a:lnTo>
                  <a:pt x="2606" y="2994"/>
                </a:lnTo>
                <a:lnTo>
                  <a:pt x="2589" y="2994"/>
                </a:lnTo>
                <a:lnTo>
                  <a:pt x="2530" y="3011"/>
                </a:lnTo>
                <a:lnTo>
                  <a:pt x="2462" y="3028"/>
                </a:lnTo>
                <a:lnTo>
                  <a:pt x="2403" y="3037"/>
                </a:lnTo>
                <a:lnTo>
                  <a:pt x="2369" y="3045"/>
                </a:lnTo>
                <a:lnTo>
                  <a:pt x="2352" y="3054"/>
                </a:lnTo>
                <a:lnTo>
                  <a:pt x="2310" y="3054"/>
                </a:lnTo>
                <a:lnTo>
                  <a:pt x="2267" y="3054"/>
                </a:lnTo>
                <a:lnTo>
                  <a:pt x="2225" y="3071"/>
                </a:lnTo>
                <a:lnTo>
                  <a:pt x="2183" y="3096"/>
                </a:lnTo>
                <a:lnTo>
                  <a:pt x="2174" y="3104"/>
                </a:lnTo>
                <a:lnTo>
                  <a:pt x="2174" y="3104"/>
                </a:lnTo>
                <a:lnTo>
                  <a:pt x="2166" y="3113"/>
                </a:lnTo>
                <a:lnTo>
                  <a:pt x="2140" y="3130"/>
                </a:lnTo>
                <a:lnTo>
                  <a:pt x="2124" y="3147"/>
                </a:lnTo>
                <a:lnTo>
                  <a:pt x="2098" y="3147"/>
                </a:lnTo>
                <a:lnTo>
                  <a:pt x="2047" y="3180"/>
                </a:lnTo>
                <a:lnTo>
                  <a:pt x="1988" y="3214"/>
                </a:lnTo>
                <a:lnTo>
                  <a:pt x="1929" y="3257"/>
                </a:lnTo>
                <a:lnTo>
                  <a:pt x="1887" y="3299"/>
                </a:lnTo>
                <a:lnTo>
                  <a:pt x="1861" y="3333"/>
                </a:lnTo>
                <a:lnTo>
                  <a:pt x="1827" y="3358"/>
                </a:lnTo>
                <a:lnTo>
                  <a:pt x="1811" y="3367"/>
                </a:lnTo>
                <a:lnTo>
                  <a:pt x="1785" y="3383"/>
                </a:lnTo>
                <a:lnTo>
                  <a:pt x="1734" y="3417"/>
                </a:lnTo>
                <a:lnTo>
                  <a:pt x="1675" y="3451"/>
                </a:lnTo>
                <a:lnTo>
                  <a:pt x="1658" y="3460"/>
                </a:lnTo>
                <a:lnTo>
                  <a:pt x="1650" y="3468"/>
                </a:lnTo>
                <a:lnTo>
                  <a:pt x="1599" y="3510"/>
                </a:lnTo>
                <a:lnTo>
                  <a:pt x="1557" y="3527"/>
                </a:lnTo>
                <a:lnTo>
                  <a:pt x="1515" y="3544"/>
                </a:lnTo>
                <a:lnTo>
                  <a:pt x="1455" y="3570"/>
                </a:lnTo>
                <a:lnTo>
                  <a:pt x="1413" y="3586"/>
                </a:lnTo>
                <a:lnTo>
                  <a:pt x="1345" y="3620"/>
                </a:lnTo>
                <a:lnTo>
                  <a:pt x="1269" y="3663"/>
                </a:lnTo>
                <a:lnTo>
                  <a:pt x="1193" y="3705"/>
                </a:lnTo>
                <a:lnTo>
                  <a:pt x="1117" y="3756"/>
                </a:lnTo>
                <a:lnTo>
                  <a:pt x="1058" y="3798"/>
                </a:lnTo>
                <a:lnTo>
                  <a:pt x="1007" y="3832"/>
                </a:lnTo>
                <a:lnTo>
                  <a:pt x="990" y="3857"/>
                </a:lnTo>
                <a:lnTo>
                  <a:pt x="982" y="3866"/>
                </a:lnTo>
                <a:lnTo>
                  <a:pt x="956" y="3883"/>
                </a:lnTo>
                <a:lnTo>
                  <a:pt x="906" y="3925"/>
                </a:lnTo>
                <a:lnTo>
                  <a:pt x="855" y="3959"/>
                </a:lnTo>
                <a:lnTo>
                  <a:pt x="829" y="3976"/>
                </a:lnTo>
                <a:lnTo>
                  <a:pt x="812" y="3984"/>
                </a:lnTo>
                <a:lnTo>
                  <a:pt x="576" y="4162"/>
                </a:lnTo>
                <a:lnTo>
                  <a:pt x="347" y="4356"/>
                </a:lnTo>
                <a:lnTo>
                  <a:pt x="339" y="4365"/>
                </a:lnTo>
                <a:lnTo>
                  <a:pt x="322" y="4390"/>
                </a:lnTo>
                <a:lnTo>
                  <a:pt x="288" y="4424"/>
                </a:lnTo>
                <a:lnTo>
                  <a:pt x="254" y="4466"/>
                </a:lnTo>
                <a:lnTo>
                  <a:pt x="220" y="4500"/>
                </a:lnTo>
                <a:lnTo>
                  <a:pt x="195" y="4534"/>
                </a:lnTo>
                <a:lnTo>
                  <a:pt x="170" y="4551"/>
                </a:lnTo>
                <a:lnTo>
                  <a:pt x="153" y="4559"/>
                </a:lnTo>
                <a:lnTo>
                  <a:pt x="153" y="4576"/>
                </a:lnTo>
                <a:lnTo>
                  <a:pt x="144" y="4593"/>
                </a:lnTo>
                <a:lnTo>
                  <a:pt x="119" y="4635"/>
                </a:lnTo>
                <a:lnTo>
                  <a:pt x="94" y="4686"/>
                </a:lnTo>
                <a:lnTo>
                  <a:pt x="77" y="4720"/>
                </a:lnTo>
                <a:lnTo>
                  <a:pt x="34" y="4788"/>
                </a:lnTo>
                <a:lnTo>
                  <a:pt x="9" y="4855"/>
                </a:lnTo>
                <a:lnTo>
                  <a:pt x="0" y="4923"/>
                </a:lnTo>
                <a:lnTo>
                  <a:pt x="9" y="4991"/>
                </a:lnTo>
                <a:lnTo>
                  <a:pt x="26" y="5067"/>
                </a:lnTo>
                <a:lnTo>
                  <a:pt x="60" y="5151"/>
                </a:lnTo>
                <a:lnTo>
                  <a:pt x="102" y="5253"/>
                </a:lnTo>
                <a:lnTo>
                  <a:pt x="153" y="5363"/>
                </a:lnTo>
                <a:lnTo>
                  <a:pt x="220" y="5481"/>
                </a:lnTo>
                <a:lnTo>
                  <a:pt x="297" y="5608"/>
                </a:lnTo>
                <a:lnTo>
                  <a:pt x="339" y="5667"/>
                </a:lnTo>
                <a:lnTo>
                  <a:pt x="390" y="5718"/>
                </a:lnTo>
                <a:lnTo>
                  <a:pt x="432" y="5752"/>
                </a:lnTo>
                <a:lnTo>
                  <a:pt x="474" y="5777"/>
                </a:lnTo>
                <a:lnTo>
                  <a:pt x="542" y="5836"/>
                </a:lnTo>
                <a:lnTo>
                  <a:pt x="576" y="5870"/>
                </a:lnTo>
                <a:lnTo>
                  <a:pt x="593" y="5896"/>
                </a:lnTo>
                <a:lnTo>
                  <a:pt x="601" y="5913"/>
                </a:lnTo>
                <a:lnTo>
                  <a:pt x="626" y="5946"/>
                </a:lnTo>
                <a:lnTo>
                  <a:pt x="669" y="5997"/>
                </a:lnTo>
                <a:lnTo>
                  <a:pt x="719" y="6056"/>
                </a:lnTo>
                <a:lnTo>
                  <a:pt x="770" y="6107"/>
                </a:lnTo>
                <a:lnTo>
                  <a:pt x="812" y="6158"/>
                </a:lnTo>
                <a:lnTo>
                  <a:pt x="846" y="6200"/>
                </a:lnTo>
                <a:lnTo>
                  <a:pt x="863" y="6217"/>
                </a:lnTo>
                <a:lnTo>
                  <a:pt x="880" y="6242"/>
                </a:lnTo>
                <a:lnTo>
                  <a:pt x="906" y="6268"/>
                </a:lnTo>
                <a:lnTo>
                  <a:pt x="973" y="6352"/>
                </a:lnTo>
                <a:lnTo>
                  <a:pt x="1066" y="6428"/>
                </a:lnTo>
                <a:lnTo>
                  <a:pt x="1109" y="6454"/>
                </a:lnTo>
                <a:lnTo>
                  <a:pt x="1151" y="6471"/>
                </a:lnTo>
                <a:lnTo>
                  <a:pt x="1185" y="6496"/>
                </a:lnTo>
                <a:lnTo>
                  <a:pt x="1210" y="6513"/>
                </a:lnTo>
                <a:lnTo>
                  <a:pt x="1227" y="6530"/>
                </a:lnTo>
                <a:lnTo>
                  <a:pt x="1244" y="6555"/>
                </a:lnTo>
                <a:lnTo>
                  <a:pt x="1269" y="6572"/>
                </a:lnTo>
                <a:lnTo>
                  <a:pt x="1278" y="6589"/>
                </a:lnTo>
                <a:lnTo>
                  <a:pt x="1303" y="6615"/>
                </a:lnTo>
                <a:lnTo>
                  <a:pt x="1328" y="6632"/>
                </a:lnTo>
                <a:lnTo>
                  <a:pt x="1354" y="6632"/>
                </a:lnTo>
                <a:lnTo>
                  <a:pt x="1388" y="6632"/>
                </a:lnTo>
                <a:lnTo>
                  <a:pt x="1421" y="6640"/>
                </a:lnTo>
                <a:lnTo>
                  <a:pt x="1438" y="6648"/>
                </a:lnTo>
                <a:lnTo>
                  <a:pt x="1455" y="6657"/>
                </a:lnTo>
                <a:lnTo>
                  <a:pt x="1455" y="6665"/>
                </a:lnTo>
                <a:lnTo>
                  <a:pt x="1464" y="6665"/>
                </a:lnTo>
                <a:lnTo>
                  <a:pt x="1481" y="6682"/>
                </a:lnTo>
                <a:lnTo>
                  <a:pt x="1531" y="6708"/>
                </a:lnTo>
                <a:lnTo>
                  <a:pt x="1548" y="6725"/>
                </a:lnTo>
                <a:lnTo>
                  <a:pt x="1565" y="6733"/>
                </a:lnTo>
                <a:lnTo>
                  <a:pt x="1608" y="6775"/>
                </a:lnTo>
                <a:lnTo>
                  <a:pt x="1658" y="6826"/>
                </a:lnTo>
                <a:lnTo>
                  <a:pt x="1692" y="6860"/>
                </a:lnTo>
                <a:lnTo>
                  <a:pt x="1718" y="6877"/>
                </a:lnTo>
                <a:lnTo>
                  <a:pt x="1743" y="6902"/>
                </a:lnTo>
                <a:lnTo>
                  <a:pt x="1760" y="6936"/>
                </a:lnTo>
                <a:lnTo>
                  <a:pt x="1777" y="6953"/>
                </a:lnTo>
                <a:lnTo>
                  <a:pt x="1819" y="6987"/>
                </a:lnTo>
                <a:lnTo>
                  <a:pt x="1878" y="7004"/>
                </a:lnTo>
                <a:lnTo>
                  <a:pt x="1937" y="7004"/>
                </a:lnTo>
                <a:lnTo>
                  <a:pt x="1988" y="7004"/>
                </a:lnTo>
                <a:lnTo>
                  <a:pt x="2022" y="7004"/>
                </a:lnTo>
                <a:lnTo>
                  <a:pt x="2030" y="7004"/>
                </a:lnTo>
                <a:lnTo>
                  <a:pt x="2039" y="7004"/>
                </a:lnTo>
                <a:lnTo>
                  <a:pt x="2030" y="7004"/>
                </a:lnTo>
                <a:lnTo>
                  <a:pt x="2047" y="7004"/>
                </a:lnTo>
                <a:lnTo>
                  <a:pt x="2064" y="7021"/>
                </a:lnTo>
                <a:lnTo>
                  <a:pt x="2098" y="7037"/>
                </a:lnTo>
                <a:lnTo>
                  <a:pt x="2115" y="7046"/>
                </a:lnTo>
                <a:lnTo>
                  <a:pt x="2132" y="7063"/>
                </a:lnTo>
                <a:lnTo>
                  <a:pt x="2149" y="7063"/>
                </a:lnTo>
                <a:lnTo>
                  <a:pt x="2166" y="7063"/>
                </a:lnTo>
                <a:lnTo>
                  <a:pt x="2174" y="7046"/>
                </a:lnTo>
                <a:lnTo>
                  <a:pt x="2191" y="7054"/>
                </a:lnTo>
                <a:lnTo>
                  <a:pt x="2200" y="7063"/>
                </a:lnTo>
                <a:lnTo>
                  <a:pt x="2200" y="7080"/>
                </a:lnTo>
                <a:lnTo>
                  <a:pt x="2191" y="7080"/>
                </a:lnTo>
                <a:lnTo>
                  <a:pt x="2200" y="7088"/>
                </a:lnTo>
                <a:lnTo>
                  <a:pt x="2208" y="7097"/>
                </a:lnTo>
                <a:lnTo>
                  <a:pt x="2225" y="7114"/>
                </a:lnTo>
                <a:lnTo>
                  <a:pt x="2225" y="7131"/>
                </a:lnTo>
                <a:lnTo>
                  <a:pt x="2250" y="7156"/>
                </a:lnTo>
                <a:lnTo>
                  <a:pt x="2284" y="7181"/>
                </a:lnTo>
                <a:lnTo>
                  <a:pt x="2369" y="7257"/>
                </a:lnTo>
                <a:lnTo>
                  <a:pt x="2453" y="7325"/>
                </a:lnTo>
                <a:lnTo>
                  <a:pt x="2487" y="7350"/>
                </a:lnTo>
                <a:lnTo>
                  <a:pt x="2513" y="7367"/>
                </a:lnTo>
                <a:lnTo>
                  <a:pt x="2530" y="7384"/>
                </a:lnTo>
                <a:lnTo>
                  <a:pt x="2563" y="7410"/>
                </a:lnTo>
                <a:lnTo>
                  <a:pt x="2614" y="7444"/>
                </a:lnTo>
                <a:lnTo>
                  <a:pt x="2665" y="7469"/>
                </a:lnTo>
                <a:lnTo>
                  <a:pt x="2716" y="7503"/>
                </a:lnTo>
                <a:lnTo>
                  <a:pt x="2758" y="7528"/>
                </a:lnTo>
                <a:lnTo>
                  <a:pt x="2800" y="7553"/>
                </a:lnTo>
                <a:lnTo>
                  <a:pt x="2817" y="7562"/>
                </a:lnTo>
                <a:lnTo>
                  <a:pt x="2842" y="7579"/>
                </a:lnTo>
                <a:lnTo>
                  <a:pt x="2859" y="7587"/>
                </a:lnTo>
                <a:lnTo>
                  <a:pt x="2868" y="7613"/>
                </a:lnTo>
                <a:lnTo>
                  <a:pt x="2859" y="7638"/>
                </a:lnTo>
                <a:lnTo>
                  <a:pt x="2834" y="7672"/>
                </a:lnTo>
                <a:lnTo>
                  <a:pt x="2826" y="7723"/>
                </a:lnTo>
                <a:lnTo>
                  <a:pt x="2800" y="7756"/>
                </a:lnTo>
                <a:lnTo>
                  <a:pt x="2783" y="7790"/>
                </a:lnTo>
                <a:lnTo>
                  <a:pt x="2775" y="7816"/>
                </a:lnTo>
                <a:lnTo>
                  <a:pt x="2758" y="7833"/>
                </a:lnTo>
                <a:lnTo>
                  <a:pt x="2749" y="7850"/>
                </a:lnTo>
                <a:lnTo>
                  <a:pt x="2758" y="7875"/>
                </a:lnTo>
                <a:lnTo>
                  <a:pt x="2775" y="7917"/>
                </a:lnTo>
                <a:lnTo>
                  <a:pt x="2775" y="7951"/>
                </a:lnTo>
                <a:lnTo>
                  <a:pt x="2766" y="7968"/>
                </a:lnTo>
                <a:lnTo>
                  <a:pt x="2758" y="7976"/>
                </a:lnTo>
                <a:lnTo>
                  <a:pt x="2741" y="7976"/>
                </a:lnTo>
                <a:lnTo>
                  <a:pt x="2741" y="8002"/>
                </a:lnTo>
                <a:lnTo>
                  <a:pt x="2758" y="8027"/>
                </a:lnTo>
                <a:lnTo>
                  <a:pt x="2749" y="8036"/>
                </a:lnTo>
                <a:lnTo>
                  <a:pt x="2741" y="8044"/>
                </a:lnTo>
                <a:lnTo>
                  <a:pt x="2724" y="8044"/>
                </a:lnTo>
                <a:lnTo>
                  <a:pt x="2716" y="8061"/>
                </a:lnTo>
                <a:lnTo>
                  <a:pt x="2724" y="8095"/>
                </a:lnTo>
                <a:lnTo>
                  <a:pt x="2724" y="8146"/>
                </a:lnTo>
                <a:lnTo>
                  <a:pt x="2724" y="8205"/>
                </a:lnTo>
                <a:lnTo>
                  <a:pt x="2724" y="8239"/>
                </a:lnTo>
                <a:lnTo>
                  <a:pt x="2716" y="8289"/>
                </a:lnTo>
                <a:lnTo>
                  <a:pt x="2699" y="8391"/>
                </a:lnTo>
                <a:lnTo>
                  <a:pt x="2682" y="8501"/>
                </a:lnTo>
                <a:lnTo>
                  <a:pt x="2673" y="8543"/>
                </a:lnTo>
                <a:lnTo>
                  <a:pt x="2673" y="8568"/>
                </a:lnTo>
                <a:lnTo>
                  <a:pt x="2682" y="8602"/>
                </a:lnTo>
                <a:lnTo>
                  <a:pt x="2673" y="8636"/>
                </a:lnTo>
                <a:lnTo>
                  <a:pt x="2639" y="8687"/>
                </a:lnTo>
                <a:lnTo>
                  <a:pt x="2623" y="8771"/>
                </a:lnTo>
                <a:lnTo>
                  <a:pt x="2614" y="8831"/>
                </a:lnTo>
                <a:lnTo>
                  <a:pt x="2606" y="8907"/>
                </a:lnTo>
                <a:lnTo>
                  <a:pt x="2606" y="8983"/>
                </a:lnTo>
                <a:lnTo>
                  <a:pt x="2614" y="9042"/>
                </a:lnTo>
                <a:lnTo>
                  <a:pt x="2631" y="9059"/>
                </a:lnTo>
                <a:lnTo>
                  <a:pt x="2639" y="9068"/>
                </a:lnTo>
                <a:lnTo>
                  <a:pt x="2648" y="9084"/>
                </a:lnTo>
                <a:lnTo>
                  <a:pt x="2648" y="9127"/>
                </a:lnTo>
                <a:lnTo>
                  <a:pt x="2648" y="9177"/>
                </a:lnTo>
                <a:lnTo>
                  <a:pt x="2648" y="9228"/>
                </a:lnTo>
                <a:lnTo>
                  <a:pt x="2648" y="9287"/>
                </a:lnTo>
                <a:lnTo>
                  <a:pt x="2648" y="9338"/>
                </a:lnTo>
                <a:lnTo>
                  <a:pt x="2648" y="9372"/>
                </a:lnTo>
                <a:lnTo>
                  <a:pt x="2639" y="9389"/>
                </a:lnTo>
                <a:lnTo>
                  <a:pt x="2639" y="9397"/>
                </a:lnTo>
                <a:lnTo>
                  <a:pt x="2639" y="9414"/>
                </a:lnTo>
                <a:lnTo>
                  <a:pt x="2639" y="9448"/>
                </a:lnTo>
                <a:lnTo>
                  <a:pt x="2639" y="9482"/>
                </a:lnTo>
                <a:lnTo>
                  <a:pt x="2639" y="9558"/>
                </a:lnTo>
                <a:lnTo>
                  <a:pt x="2639" y="9660"/>
                </a:lnTo>
                <a:lnTo>
                  <a:pt x="2639" y="9753"/>
                </a:lnTo>
                <a:lnTo>
                  <a:pt x="2631" y="9837"/>
                </a:lnTo>
                <a:lnTo>
                  <a:pt x="2631" y="9905"/>
                </a:lnTo>
                <a:lnTo>
                  <a:pt x="2631" y="9922"/>
                </a:lnTo>
                <a:lnTo>
                  <a:pt x="2631" y="9939"/>
                </a:lnTo>
                <a:lnTo>
                  <a:pt x="2631" y="9973"/>
                </a:lnTo>
                <a:lnTo>
                  <a:pt x="2631" y="10032"/>
                </a:lnTo>
                <a:lnTo>
                  <a:pt x="2631" y="10099"/>
                </a:lnTo>
                <a:lnTo>
                  <a:pt x="2639" y="10176"/>
                </a:lnTo>
                <a:lnTo>
                  <a:pt x="2648" y="10243"/>
                </a:lnTo>
                <a:lnTo>
                  <a:pt x="2665" y="10311"/>
                </a:lnTo>
                <a:lnTo>
                  <a:pt x="2673" y="10370"/>
                </a:lnTo>
                <a:lnTo>
                  <a:pt x="2690" y="10404"/>
                </a:lnTo>
                <a:lnTo>
                  <a:pt x="2699" y="10429"/>
                </a:lnTo>
                <a:lnTo>
                  <a:pt x="2707" y="10472"/>
                </a:lnTo>
                <a:lnTo>
                  <a:pt x="2707" y="10514"/>
                </a:lnTo>
                <a:lnTo>
                  <a:pt x="2707" y="10548"/>
                </a:lnTo>
                <a:lnTo>
                  <a:pt x="2707" y="10565"/>
                </a:lnTo>
                <a:lnTo>
                  <a:pt x="2699" y="10590"/>
                </a:lnTo>
                <a:lnTo>
                  <a:pt x="2699" y="10632"/>
                </a:lnTo>
                <a:lnTo>
                  <a:pt x="2707" y="10683"/>
                </a:lnTo>
                <a:lnTo>
                  <a:pt x="2707" y="10734"/>
                </a:lnTo>
                <a:lnTo>
                  <a:pt x="2716" y="10768"/>
                </a:lnTo>
                <a:lnTo>
                  <a:pt x="2716" y="10801"/>
                </a:lnTo>
                <a:lnTo>
                  <a:pt x="2724" y="10818"/>
                </a:lnTo>
                <a:lnTo>
                  <a:pt x="2733" y="10844"/>
                </a:lnTo>
                <a:lnTo>
                  <a:pt x="2733" y="10878"/>
                </a:lnTo>
                <a:lnTo>
                  <a:pt x="2741" y="10928"/>
                </a:lnTo>
                <a:lnTo>
                  <a:pt x="2741" y="10979"/>
                </a:lnTo>
                <a:lnTo>
                  <a:pt x="2741" y="11106"/>
                </a:lnTo>
                <a:lnTo>
                  <a:pt x="2741" y="11241"/>
                </a:lnTo>
                <a:lnTo>
                  <a:pt x="2741" y="11377"/>
                </a:lnTo>
                <a:lnTo>
                  <a:pt x="2741" y="11487"/>
                </a:lnTo>
                <a:lnTo>
                  <a:pt x="2741" y="11537"/>
                </a:lnTo>
                <a:lnTo>
                  <a:pt x="2741" y="11571"/>
                </a:lnTo>
                <a:lnTo>
                  <a:pt x="2741" y="11597"/>
                </a:lnTo>
                <a:lnTo>
                  <a:pt x="2741" y="11605"/>
                </a:lnTo>
                <a:lnTo>
                  <a:pt x="2741" y="11622"/>
                </a:lnTo>
                <a:lnTo>
                  <a:pt x="2741" y="11656"/>
                </a:lnTo>
                <a:lnTo>
                  <a:pt x="2733" y="11707"/>
                </a:lnTo>
                <a:lnTo>
                  <a:pt x="2733" y="11766"/>
                </a:lnTo>
                <a:lnTo>
                  <a:pt x="2733" y="11842"/>
                </a:lnTo>
                <a:lnTo>
                  <a:pt x="2733" y="11926"/>
                </a:lnTo>
                <a:lnTo>
                  <a:pt x="2724" y="12104"/>
                </a:lnTo>
                <a:lnTo>
                  <a:pt x="2716" y="12282"/>
                </a:lnTo>
                <a:lnTo>
                  <a:pt x="2716" y="12358"/>
                </a:lnTo>
                <a:lnTo>
                  <a:pt x="2716" y="12434"/>
                </a:lnTo>
                <a:lnTo>
                  <a:pt x="2707" y="12502"/>
                </a:lnTo>
                <a:lnTo>
                  <a:pt x="2707" y="12552"/>
                </a:lnTo>
                <a:lnTo>
                  <a:pt x="2707" y="12586"/>
                </a:lnTo>
                <a:lnTo>
                  <a:pt x="2707" y="12603"/>
                </a:lnTo>
                <a:lnTo>
                  <a:pt x="2707" y="12612"/>
                </a:lnTo>
                <a:lnTo>
                  <a:pt x="2707" y="12628"/>
                </a:lnTo>
                <a:lnTo>
                  <a:pt x="2707" y="12662"/>
                </a:lnTo>
                <a:lnTo>
                  <a:pt x="2707" y="12705"/>
                </a:lnTo>
                <a:lnTo>
                  <a:pt x="2707" y="12806"/>
                </a:lnTo>
                <a:lnTo>
                  <a:pt x="2699" y="12925"/>
                </a:lnTo>
                <a:lnTo>
                  <a:pt x="2699" y="13043"/>
                </a:lnTo>
                <a:lnTo>
                  <a:pt x="2699" y="13153"/>
                </a:lnTo>
                <a:lnTo>
                  <a:pt x="2699" y="13195"/>
                </a:lnTo>
                <a:lnTo>
                  <a:pt x="2707" y="13229"/>
                </a:lnTo>
                <a:lnTo>
                  <a:pt x="2707" y="13254"/>
                </a:lnTo>
                <a:lnTo>
                  <a:pt x="2707" y="13271"/>
                </a:lnTo>
                <a:lnTo>
                  <a:pt x="2707" y="13288"/>
                </a:lnTo>
                <a:lnTo>
                  <a:pt x="2707" y="13314"/>
                </a:lnTo>
                <a:lnTo>
                  <a:pt x="2707" y="13347"/>
                </a:lnTo>
                <a:lnTo>
                  <a:pt x="2699" y="13398"/>
                </a:lnTo>
                <a:lnTo>
                  <a:pt x="2690" y="13508"/>
                </a:lnTo>
                <a:lnTo>
                  <a:pt x="2682" y="13635"/>
                </a:lnTo>
                <a:lnTo>
                  <a:pt x="2673" y="13762"/>
                </a:lnTo>
                <a:lnTo>
                  <a:pt x="2656" y="13872"/>
                </a:lnTo>
                <a:lnTo>
                  <a:pt x="2656" y="13923"/>
                </a:lnTo>
                <a:lnTo>
                  <a:pt x="2648" y="13956"/>
                </a:lnTo>
                <a:lnTo>
                  <a:pt x="2648" y="13982"/>
                </a:lnTo>
                <a:lnTo>
                  <a:pt x="2639" y="13999"/>
                </a:lnTo>
                <a:lnTo>
                  <a:pt x="2639" y="14033"/>
                </a:lnTo>
                <a:lnTo>
                  <a:pt x="2631" y="14083"/>
                </a:lnTo>
                <a:lnTo>
                  <a:pt x="2623" y="14202"/>
                </a:lnTo>
                <a:lnTo>
                  <a:pt x="2623" y="14320"/>
                </a:lnTo>
                <a:lnTo>
                  <a:pt x="2623" y="14371"/>
                </a:lnTo>
                <a:lnTo>
                  <a:pt x="2631" y="14413"/>
                </a:lnTo>
                <a:lnTo>
                  <a:pt x="2631" y="14430"/>
                </a:lnTo>
                <a:lnTo>
                  <a:pt x="2623" y="14455"/>
                </a:lnTo>
                <a:lnTo>
                  <a:pt x="2623" y="14498"/>
                </a:lnTo>
                <a:lnTo>
                  <a:pt x="2623" y="14540"/>
                </a:lnTo>
                <a:lnTo>
                  <a:pt x="2614" y="14650"/>
                </a:lnTo>
                <a:lnTo>
                  <a:pt x="2606" y="14777"/>
                </a:lnTo>
                <a:lnTo>
                  <a:pt x="2597" y="14904"/>
                </a:lnTo>
                <a:lnTo>
                  <a:pt x="2589" y="15005"/>
                </a:lnTo>
                <a:lnTo>
                  <a:pt x="2580" y="15048"/>
                </a:lnTo>
                <a:lnTo>
                  <a:pt x="2580" y="15081"/>
                </a:lnTo>
                <a:lnTo>
                  <a:pt x="2580" y="15107"/>
                </a:lnTo>
                <a:lnTo>
                  <a:pt x="2580" y="15115"/>
                </a:lnTo>
                <a:lnTo>
                  <a:pt x="2580" y="15132"/>
                </a:lnTo>
                <a:lnTo>
                  <a:pt x="2580" y="15158"/>
                </a:lnTo>
                <a:lnTo>
                  <a:pt x="2572" y="15200"/>
                </a:lnTo>
                <a:lnTo>
                  <a:pt x="2572" y="15251"/>
                </a:lnTo>
                <a:lnTo>
                  <a:pt x="2563" y="15369"/>
                </a:lnTo>
                <a:lnTo>
                  <a:pt x="2555" y="15504"/>
                </a:lnTo>
                <a:lnTo>
                  <a:pt x="2546" y="15640"/>
                </a:lnTo>
                <a:lnTo>
                  <a:pt x="2530" y="15758"/>
                </a:lnTo>
                <a:lnTo>
                  <a:pt x="2530" y="15809"/>
                </a:lnTo>
                <a:lnTo>
                  <a:pt x="2521" y="15851"/>
                </a:lnTo>
                <a:lnTo>
                  <a:pt x="2521" y="15876"/>
                </a:lnTo>
                <a:lnTo>
                  <a:pt x="2513" y="15885"/>
                </a:lnTo>
                <a:lnTo>
                  <a:pt x="2513" y="15919"/>
                </a:lnTo>
                <a:lnTo>
                  <a:pt x="2504" y="15953"/>
                </a:lnTo>
                <a:lnTo>
                  <a:pt x="2504" y="16046"/>
                </a:lnTo>
                <a:lnTo>
                  <a:pt x="2513" y="16147"/>
                </a:lnTo>
                <a:lnTo>
                  <a:pt x="2521" y="16266"/>
                </a:lnTo>
                <a:lnTo>
                  <a:pt x="2538" y="16384"/>
                </a:lnTo>
                <a:lnTo>
                  <a:pt x="2555" y="16485"/>
                </a:lnTo>
                <a:lnTo>
                  <a:pt x="2580" y="16579"/>
                </a:lnTo>
                <a:lnTo>
                  <a:pt x="2597" y="16612"/>
                </a:lnTo>
                <a:lnTo>
                  <a:pt x="2614" y="16638"/>
                </a:lnTo>
                <a:lnTo>
                  <a:pt x="2631" y="16680"/>
                </a:lnTo>
                <a:lnTo>
                  <a:pt x="2639" y="16731"/>
                </a:lnTo>
                <a:lnTo>
                  <a:pt x="2656" y="16841"/>
                </a:lnTo>
                <a:lnTo>
                  <a:pt x="2656" y="16900"/>
                </a:lnTo>
                <a:lnTo>
                  <a:pt x="2656" y="16951"/>
                </a:lnTo>
                <a:lnTo>
                  <a:pt x="2656" y="16993"/>
                </a:lnTo>
                <a:lnTo>
                  <a:pt x="2656" y="17010"/>
                </a:lnTo>
                <a:lnTo>
                  <a:pt x="2656" y="17027"/>
                </a:lnTo>
                <a:lnTo>
                  <a:pt x="2656" y="17044"/>
                </a:lnTo>
                <a:lnTo>
                  <a:pt x="2656" y="17061"/>
                </a:lnTo>
                <a:lnTo>
                  <a:pt x="2665" y="17078"/>
                </a:lnTo>
                <a:lnTo>
                  <a:pt x="2673" y="17111"/>
                </a:lnTo>
                <a:lnTo>
                  <a:pt x="2682" y="17154"/>
                </a:lnTo>
                <a:lnTo>
                  <a:pt x="2699" y="17204"/>
                </a:lnTo>
                <a:lnTo>
                  <a:pt x="2716" y="17247"/>
                </a:lnTo>
                <a:lnTo>
                  <a:pt x="2724" y="17297"/>
                </a:lnTo>
                <a:lnTo>
                  <a:pt x="2733" y="17331"/>
                </a:lnTo>
                <a:lnTo>
                  <a:pt x="2741" y="17348"/>
                </a:lnTo>
                <a:lnTo>
                  <a:pt x="2749" y="17365"/>
                </a:lnTo>
                <a:lnTo>
                  <a:pt x="2758" y="17382"/>
                </a:lnTo>
                <a:lnTo>
                  <a:pt x="2758" y="17391"/>
                </a:lnTo>
                <a:lnTo>
                  <a:pt x="2741" y="17399"/>
                </a:lnTo>
                <a:lnTo>
                  <a:pt x="2716" y="17433"/>
                </a:lnTo>
                <a:lnTo>
                  <a:pt x="2699" y="17475"/>
                </a:lnTo>
                <a:lnTo>
                  <a:pt x="2690" y="17517"/>
                </a:lnTo>
                <a:lnTo>
                  <a:pt x="2690" y="17543"/>
                </a:lnTo>
                <a:lnTo>
                  <a:pt x="2682" y="17602"/>
                </a:lnTo>
                <a:lnTo>
                  <a:pt x="2656" y="17670"/>
                </a:lnTo>
                <a:lnTo>
                  <a:pt x="2623" y="17737"/>
                </a:lnTo>
                <a:lnTo>
                  <a:pt x="2597" y="17797"/>
                </a:lnTo>
                <a:lnTo>
                  <a:pt x="2563" y="17839"/>
                </a:lnTo>
                <a:lnTo>
                  <a:pt x="2521" y="17873"/>
                </a:lnTo>
                <a:lnTo>
                  <a:pt x="2479" y="17906"/>
                </a:lnTo>
                <a:lnTo>
                  <a:pt x="2453" y="17923"/>
                </a:lnTo>
                <a:lnTo>
                  <a:pt x="2436" y="17957"/>
                </a:lnTo>
                <a:lnTo>
                  <a:pt x="2411" y="17983"/>
                </a:lnTo>
                <a:lnTo>
                  <a:pt x="2377" y="18008"/>
                </a:lnTo>
                <a:lnTo>
                  <a:pt x="2352" y="18025"/>
                </a:lnTo>
                <a:lnTo>
                  <a:pt x="2343" y="18042"/>
                </a:lnTo>
                <a:lnTo>
                  <a:pt x="2335" y="18059"/>
                </a:lnTo>
                <a:lnTo>
                  <a:pt x="2335" y="18076"/>
                </a:lnTo>
                <a:lnTo>
                  <a:pt x="2318" y="18084"/>
                </a:lnTo>
                <a:lnTo>
                  <a:pt x="2276" y="18126"/>
                </a:lnTo>
                <a:lnTo>
                  <a:pt x="2242" y="18169"/>
                </a:lnTo>
                <a:lnTo>
                  <a:pt x="2233" y="18211"/>
                </a:lnTo>
                <a:lnTo>
                  <a:pt x="2225" y="18245"/>
                </a:lnTo>
                <a:lnTo>
                  <a:pt x="2225" y="18279"/>
                </a:lnTo>
                <a:lnTo>
                  <a:pt x="2217" y="18296"/>
                </a:lnTo>
                <a:lnTo>
                  <a:pt x="2208" y="18304"/>
                </a:lnTo>
                <a:lnTo>
                  <a:pt x="2191" y="18312"/>
                </a:lnTo>
                <a:lnTo>
                  <a:pt x="2174" y="18329"/>
                </a:lnTo>
                <a:lnTo>
                  <a:pt x="2149" y="18372"/>
                </a:lnTo>
                <a:lnTo>
                  <a:pt x="2124" y="18406"/>
                </a:lnTo>
                <a:lnTo>
                  <a:pt x="2115" y="18439"/>
                </a:lnTo>
                <a:lnTo>
                  <a:pt x="2098" y="18499"/>
                </a:lnTo>
                <a:lnTo>
                  <a:pt x="2098" y="18541"/>
                </a:lnTo>
                <a:lnTo>
                  <a:pt x="2107" y="18566"/>
                </a:lnTo>
                <a:lnTo>
                  <a:pt x="2149" y="18600"/>
                </a:lnTo>
                <a:lnTo>
                  <a:pt x="2174" y="18609"/>
                </a:lnTo>
                <a:lnTo>
                  <a:pt x="2217" y="18609"/>
                </a:lnTo>
                <a:lnTo>
                  <a:pt x="2276" y="18617"/>
                </a:lnTo>
                <a:lnTo>
                  <a:pt x="2343" y="18617"/>
                </a:lnTo>
                <a:lnTo>
                  <a:pt x="2403" y="18625"/>
                </a:lnTo>
                <a:lnTo>
                  <a:pt x="2462" y="18625"/>
                </a:lnTo>
                <a:lnTo>
                  <a:pt x="2504" y="18634"/>
                </a:lnTo>
                <a:lnTo>
                  <a:pt x="2513" y="18634"/>
                </a:lnTo>
                <a:lnTo>
                  <a:pt x="2521" y="18634"/>
                </a:lnTo>
                <a:lnTo>
                  <a:pt x="2538" y="18634"/>
                </a:lnTo>
                <a:lnTo>
                  <a:pt x="2563" y="18625"/>
                </a:lnTo>
                <a:lnTo>
                  <a:pt x="2589" y="18625"/>
                </a:lnTo>
                <a:lnTo>
                  <a:pt x="2673" y="18625"/>
                </a:lnTo>
                <a:lnTo>
                  <a:pt x="2766" y="18625"/>
                </a:lnTo>
                <a:lnTo>
                  <a:pt x="2859" y="18617"/>
                </a:lnTo>
                <a:lnTo>
                  <a:pt x="2944" y="18617"/>
                </a:lnTo>
                <a:lnTo>
                  <a:pt x="3012" y="18617"/>
                </a:lnTo>
                <a:lnTo>
                  <a:pt x="3037" y="18617"/>
                </a:lnTo>
                <a:lnTo>
                  <a:pt x="3045" y="18617"/>
                </a:lnTo>
                <a:lnTo>
                  <a:pt x="3130" y="18609"/>
                </a:lnTo>
                <a:lnTo>
                  <a:pt x="3223" y="18592"/>
                </a:lnTo>
                <a:lnTo>
                  <a:pt x="3308" y="18566"/>
                </a:lnTo>
                <a:lnTo>
                  <a:pt x="3367" y="18532"/>
                </a:lnTo>
                <a:lnTo>
                  <a:pt x="3426" y="18499"/>
                </a:lnTo>
                <a:lnTo>
                  <a:pt x="3477" y="18448"/>
                </a:lnTo>
                <a:lnTo>
                  <a:pt x="3485" y="18414"/>
                </a:lnTo>
                <a:lnTo>
                  <a:pt x="3485" y="18380"/>
                </a:lnTo>
                <a:lnTo>
                  <a:pt x="3477" y="18329"/>
                </a:lnTo>
                <a:lnTo>
                  <a:pt x="3460" y="18279"/>
                </a:lnTo>
                <a:lnTo>
                  <a:pt x="3451" y="18245"/>
                </a:lnTo>
                <a:lnTo>
                  <a:pt x="3451" y="18228"/>
                </a:lnTo>
                <a:lnTo>
                  <a:pt x="3460" y="18211"/>
                </a:lnTo>
                <a:lnTo>
                  <a:pt x="3477" y="18211"/>
                </a:lnTo>
                <a:lnTo>
                  <a:pt x="3494" y="18211"/>
                </a:lnTo>
                <a:lnTo>
                  <a:pt x="3511" y="18211"/>
                </a:lnTo>
                <a:lnTo>
                  <a:pt x="3528" y="18211"/>
                </a:lnTo>
                <a:lnTo>
                  <a:pt x="3536" y="18211"/>
                </a:lnTo>
                <a:lnTo>
                  <a:pt x="3561" y="18194"/>
                </a:lnTo>
                <a:lnTo>
                  <a:pt x="3612" y="18177"/>
                </a:lnTo>
                <a:lnTo>
                  <a:pt x="3663" y="18152"/>
                </a:lnTo>
                <a:lnTo>
                  <a:pt x="3714" y="18118"/>
                </a:lnTo>
                <a:lnTo>
                  <a:pt x="3764" y="18067"/>
                </a:lnTo>
                <a:lnTo>
                  <a:pt x="3790" y="18042"/>
                </a:lnTo>
                <a:lnTo>
                  <a:pt x="3807" y="18016"/>
                </a:lnTo>
                <a:lnTo>
                  <a:pt x="3815" y="17991"/>
                </a:lnTo>
                <a:lnTo>
                  <a:pt x="3815" y="17966"/>
                </a:lnTo>
                <a:lnTo>
                  <a:pt x="3807" y="17932"/>
                </a:lnTo>
                <a:lnTo>
                  <a:pt x="3807" y="17881"/>
                </a:lnTo>
                <a:lnTo>
                  <a:pt x="3798" y="17805"/>
                </a:lnTo>
                <a:lnTo>
                  <a:pt x="3798" y="17754"/>
                </a:lnTo>
                <a:lnTo>
                  <a:pt x="3798" y="17703"/>
                </a:lnTo>
                <a:lnTo>
                  <a:pt x="3798" y="17670"/>
                </a:lnTo>
                <a:lnTo>
                  <a:pt x="3790" y="17653"/>
                </a:lnTo>
                <a:lnTo>
                  <a:pt x="3764" y="17636"/>
                </a:lnTo>
                <a:lnTo>
                  <a:pt x="3722" y="17619"/>
                </a:lnTo>
                <a:lnTo>
                  <a:pt x="3697" y="17594"/>
                </a:lnTo>
                <a:lnTo>
                  <a:pt x="3688" y="17551"/>
                </a:lnTo>
                <a:lnTo>
                  <a:pt x="3680" y="17492"/>
                </a:lnTo>
                <a:lnTo>
                  <a:pt x="3671" y="17441"/>
                </a:lnTo>
                <a:lnTo>
                  <a:pt x="3671" y="17424"/>
                </a:lnTo>
                <a:lnTo>
                  <a:pt x="3671" y="17407"/>
                </a:lnTo>
                <a:lnTo>
                  <a:pt x="3663" y="17399"/>
                </a:lnTo>
                <a:lnTo>
                  <a:pt x="3663" y="17407"/>
                </a:lnTo>
                <a:lnTo>
                  <a:pt x="3663" y="17407"/>
                </a:lnTo>
                <a:lnTo>
                  <a:pt x="3671" y="17399"/>
                </a:lnTo>
                <a:lnTo>
                  <a:pt x="3680" y="17382"/>
                </a:lnTo>
                <a:lnTo>
                  <a:pt x="3688" y="17382"/>
                </a:lnTo>
                <a:lnTo>
                  <a:pt x="3714" y="17357"/>
                </a:lnTo>
                <a:lnTo>
                  <a:pt x="3731" y="17331"/>
                </a:lnTo>
                <a:lnTo>
                  <a:pt x="3748" y="17297"/>
                </a:lnTo>
                <a:lnTo>
                  <a:pt x="3756" y="17272"/>
                </a:lnTo>
                <a:lnTo>
                  <a:pt x="3748" y="17264"/>
                </a:lnTo>
                <a:lnTo>
                  <a:pt x="3756" y="17264"/>
                </a:lnTo>
                <a:lnTo>
                  <a:pt x="3756" y="17247"/>
                </a:lnTo>
                <a:lnTo>
                  <a:pt x="3773" y="17196"/>
                </a:lnTo>
                <a:lnTo>
                  <a:pt x="3798" y="17137"/>
                </a:lnTo>
                <a:lnTo>
                  <a:pt x="3815" y="17094"/>
                </a:lnTo>
                <a:lnTo>
                  <a:pt x="3824" y="17069"/>
                </a:lnTo>
                <a:lnTo>
                  <a:pt x="3815" y="17061"/>
                </a:lnTo>
                <a:lnTo>
                  <a:pt x="3798" y="17061"/>
                </a:lnTo>
                <a:lnTo>
                  <a:pt x="3790" y="17052"/>
                </a:lnTo>
                <a:lnTo>
                  <a:pt x="3790" y="17044"/>
                </a:lnTo>
                <a:lnTo>
                  <a:pt x="3798" y="17027"/>
                </a:lnTo>
                <a:lnTo>
                  <a:pt x="3807" y="17018"/>
                </a:lnTo>
                <a:lnTo>
                  <a:pt x="3815" y="16993"/>
                </a:lnTo>
                <a:lnTo>
                  <a:pt x="3841" y="16934"/>
                </a:lnTo>
                <a:lnTo>
                  <a:pt x="3857" y="16866"/>
                </a:lnTo>
                <a:lnTo>
                  <a:pt x="3857" y="16849"/>
                </a:lnTo>
                <a:lnTo>
                  <a:pt x="3866" y="16832"/>
                </a:lnTo>
                <a:lnTo>
                  <a:pt x="3874" y="16807"/>
                </a:lnTo>
                <a:lnTo>
                  <a:pt x="3883" y="16756"/>
                </a:lnTo>
                <a:lnTo>
                  <a:pt x="3900" y="16688"/>
                </a:lnTo>
                <a:lnTo>
                  <a:pt x="3908" y="16621"/>
                </a:lnTo>
                <a:lnTo>
                  <a:pt x="3925" y="16545"/>
                </a:lnTo>
                <a:lnTo>
                  <a:pt x="3942" y="16485"/>
                </a:lnTo>
                <a:lnTo>
                  <a:pt x="3951" y="16435"/>
                </a:lnTo>
                <a:lnTo>
                  <a:pt x="3959" y="16401"/>
                </a:lnTo>
                <a:lnTo>
                  <a:pt x="3967" y="16350"/>
                </a:lnTo>
                <a:lnTo>
                  <a:pt x="3976" y="16282"/>
                </a:lnTo>
                <a:lnTo>
                  <a:pt x="3984" y="16206"/>
                </a:lnTo>
                <a:lnTo>
                  <a:pt x="3993" y="16122"/>
                </a:lnTo>
                <a:lnTo>
                  <a:pt x="4001" y="16037"/>
                </a:lnTo>
                <a:lnTo>
                  <a:pt x="4018" y="15961"/>
                </a:lnTo>
                <a:lnTo>
                  <a:pt x="4027" y="15893"/>
                </a:lnTo>
                <a:lnTo>
                  <a:pt x="4044" y="15843"/>
                </a:lnTo>
                <a:lnTo>
                  <a:pt x="4044" y="15809"/>
                </a:lnTo>
                <a:lnTo>
                  <a:pt x="4044" y="15767"/>
                </a:lnTo>
                <a:lnTo>
                  <a:pt x="4052" y="15699"/>
                </a:lnTo>
                <a:lnTo>
                  <a:pt x="4052" y="15623"/>
                </a:lnTo>
                <a:lnTo>
                  <a:pt x="4060" y="15547"/>
                </a:lnTo>
                <a:lnTo>
                  <a:pt x="4069" y="15479"/>
                </a:lnTo>
                <a:lnTo>
                  <a:pt x="4069" y="15420"/>
                </a:lnTo>
                <a:lnTo>
                  <a:pt x="4069" y="15394"/>
                </a:lnTo>
                <a:lnTo>
                  <a:pt x="4077" y="15361"/>
                </a:lnTo>
                <a:lnTo>
                  <a:pt x="4077" y="15327"/>
                </a:lnTo>
                <a:lnTo>
                  <a:pt x="4086" y="15225"/>
                </a:lnTo>
                <a:lnTo>
                  <a:pt x="4086" y="15098"/>
                </a:lnTo>
                <a:lnTo>
                  <a:pt x="4094" y="14971"/>
                </a:lnTo>
                <a:lnTo>
                  <a:pt x="4094" y="14836"/>
                </a:lnTo>
                <a:lnTo>
                  <a:pt x="4103" y="14718"/>
                </a:lnTo>
                <a:lnTo>
                  <a:pt x="4103" y="14667"/>
                </a:lnTo>
                <a:lnTo>
                  <a:pt x="4103" y="14616"/>
                </a:lnTo>
                <a:lnTo>
                  <a:pt x="4103" y="14582"/>
                </a:lnTo>
                <a:lnTo>
                  <a:pt x="4103" y="14557"/>
                </a:lnTo>
                <a:lnTo>
                  <a:pt x="4103" y="14532"/>
                </a:lnTo>
                <a:lnTo>
                  <a:pt x="4103" y="14481"/>
                </a:lnTo>
                <a:lnTo>
                  <a:pt x="4103" y="14405"/>
                </a:lnTo>
                <a:lnTo>
                  <a:pt x="4103" y="14320"/>
                </a:lnTo>
                <a:lnTo>
                  <a:pt x="4103" y="14227"/>
                </a:lnTo>
                <a:lnTo>
                  <a:pt x="4094" y="14134"/>
                </a:lnTo>
                <a:lnTo>
                  <a:pt x="4094" y="14033"/>
                </a:lnTo>
                <a:lnTo>
                  <a:pt x="4086" y="13948"/>
                </a:lnTo>
                <a:lnTo>
                  <a:pt x="4086" y="13880"/>
                </a:lnTo>
                <a:lnTo>
                  <a:pt x="4094" y="13821"/>
                </a:lnTo>
                <a:lnTo>
                  <a:pt x="4094" y="13779"/>
                </a:lnTo>
                <a:lnTo>
                  <a:pt x="4094" y="13745"/>
                </a:lnTo>
                <a:lnTo>
                  <a:pt x="4103" y="13703"/>
                </a:lnTo>
                <a:lnTo>
                  <a:pt x="4103" y="13677"/>
                </a:lnTo>
                <a:lnTo>
                  <a:pt x="4111" y="13652"/>
                </a:lnTo>
                <a:lnTo>
                  <a:pt x="4120" y="13610"/>
                </a:lnTo>
                <a:lnTo>
                  <a:pt x="4137" y="13559"/>
                </a:lnTo>
                <a:lnTo>
                  <a:pt x="4154" y="13491"/>
                </a:lnTo>
                <a:lnTo>
                  <a:pt x="4162" y="13432"/>
                </a:lnTo>
                <a:lnTo>
                  <a:pt x="4170" y="13373"/>
                </a:lnTo>
                <a:lnTo>
                  <a:pt x="4179" y="13339"/>
                </a:lnTo>
                <a:lnTo>
                  <a:pt x="4187" y="13322"/>
                </a:lnTo>
                <a:lnTo>
                  <a:pt x="4187" y="13314"/>
                </a:lnTo>
                <a:lnTo>
                  <a:pt x="4187" y="13288"/>
                </a:lnTo>
                <a:lnTo>
                  <a:pt x="4196" y="13254"/>
                </a:lnTo>
                <a:lnTo>
                  <a:pt x="4204" y="13212"/>
                </a:lnTo>
                <a:lnTo>
                  <a:pt x="4204" y="13178"/>
                </a:lnTo>
                <a:lnTo>
                  <a:pt x="4213" y="13136"/>
                </a:lnTo>
                <a:lnTo>
                  <a:pt x="4213" y="13111"/>
                </a:lnTo>
                <a:lnTo>
                  <a:pt x="4213" y="13094"/>
                </a:lnTo>
                <a:lnTo>
                  <a:pt x="4213" y="13077"/>
                </a:lnTo>
                <a:lnTo>
                  <a:pt x="4221" y="13060"/>
                </a:lnTo>
                <a:lnTo>
                  <a:pt x="4238" y="13001"/>
                </a:lnTo>
                <a:lnTo>
                  <a:pt x="4263" y="12941"/>
                </a:lnTo>
                <a:lnTo>
                  <a:pt x="4272" y="12916"/>
                </a:lnTo>
                <a:lnTo>
                  <a:pt x="4280" y="12908"/>
                </a:lnTo>
                <a:lnTo>
                  <a:pt x="4289" y="12891"/>
                </a:lnTo>
                <a:lnTo>
                  <a:pt x="4297" y="12857"/>
                </a:lnTo>
                <a:lnTo>
                  <a:pt x="4314" y="12789"/>
                </a:lnTo>
                <a:lnTo>
                  <a:pt x="4323" y="12722"/>
                </a:lnTo>
                <a:lnTo>
                  <a:pt x="4331" y="12696"/>
                </a:lnTo>
                <a:lnTo>
                  <a:pt x="4331" y="12679"/>
                </a:lnTo>
                <a:lnTo>
                  <a:pt x="4340" y="12645"/>
                </a:lnTo>
                <a:lnTo>
                  <a:pt x="4365" y="12595"/>
                </a:lnTo>
                <a:lnTo>
                  <a:pt x="4382" y="12544"/>
                </a:lnTo>
                <a:lnTo>
                  <a:pt x="4390" y="12502"/>
                </a:lnTo>
                <a:lnTo>
                  <a:pt x="4416" y="12442"/>
                </a:lnTo>
                <a:lnTo>
                  <a:pt x="4424" y="12417"/>
                </a:lnTo>
                <a:lnTo>
                  <a:pt x="4441" y="12392"/>
                </a:lnTo>
                <a:lnTo>
                  <a:pt x="4441" y="12392"/>
                </a:lnTo>
                <a:lnTo>
                  <a:pt x="4450" y="12400"/>
                </a:lnTo>
                <a:lnTo>
                  <a:pt x="4458" y="12442"/>
                </a:lnTo>
                <a:lnTo>
                  <a:pt x="4458" y="12502"/>
                </a:lnTo>
                <a:lnTo>
                  <a:pt x="4458" y="12519"/>
                </a:lnTo>
                <a:lnTo>
                  <a:pt x="4458" y="12544"/>
                </a:lnTo>
                <a:lnTo>
                  <a:pt x="4466" y="12586"/>
                </a:lnTo>
                <a:lnTo>
                  <a:pt x="4475" y="12620"/>
                </a:lnTo>
                <a:lnTo>
                  <a:pt x="4483" y="12662"/>
                </a:lnTo>
                <a:lnTo>
                  <a:pt x="4492" y="12705"/>
                </a:lnTo>
                <a:lnTo>
                  <a:pt x="4500" y="12730"/>
                </a:lnTo>
                <a:lnTo>
                  <a:pt x="4509" y="12747"/>
                </a:lnTo>
                <a:lnTo>
                  <a:pt x="4509" y="12764"/>
                </a:lnTo>
                <a:lnTo>
                  <a:pt x="4509" y="12781"/>
                </a:lnTo>
                <a:lnTo>
                  <a:pt x="4509" y="12806"/>
                </a:lnTo>
                <a:lnTo>
                  <a:pt x="4509" y="12823"/>
                </a:lnTo>
                <a:lnTo>
                  <a:pt x="4466" y="12882"/>
                </a:lnTo>
                <a:lnTo>
                  <a:pt x="4450" y="12958"/>
                </a:lnTo>
                <a:lnTo>
                  <a:pt x="4433" y="13026"/>
                </a:lnTo>
                <a:lnTo>
                  <a:pt x="4424" y="13094"/>
                </a:lnTo>
                <a:lnTo>
                  <a:pt x="4416" y="13161"/>
                </a:lnTo>
                <a:lnTo>
                  <a:pt x="4399" y="13246"/>
                </a:lnTo>
                <a:lnTo>
                  <a:pt x="4390" y="13331"/>
                </a:lnTo>
                <a:lnTo>
                  <a:pt x="4382" y="13432"/>
                </a:lnTo>
                <a:lnTo>
                  <a:pt x="4373" y="13525"/>
                </a:lnTo>
                <a:lnTo>
                  <a:pt x="4373" y="13610"/>
                </a:lnTo>
                <a:lnTo>
                  <a:pt x="4373" y="13686"/>
                </a:lnTo>
                <a:lnTo>
                  <a:pt x="4373" y="13737"/>
                </a:lnTo>
                <a:lnTo>
                  <a:pt x="4382" y="13762"/>
                </a:lnTo>
                <a:lnTo>
                  <a:pt x="4382" y="13804"/>
                </a:lnTo>
                <a:lnTo>
                  <a:pt x="4382" y="13838"/>
                </a:lnTo>
                <a:lnTo>
                  <a:pt x="4373" y="13863"/>
                </a:lnTo>
                <a:lnTo>
                  <a:pt x="4373" y="13880"/>
                </a:lnTo>
                <a:lnTo>
                  <a:pt x="4365" y="13897"/>
                </a:lnTo>
                <a:lnTo>
                  <a:pt x="4365" y="13956"/>
                </a:lnTo>
                <a:lnTo>
                  <a:pt x="4365" y="14024"/>
                </a:lnTo>
                <a:lnTo>
                  <a:pt x="4373" y="14049"/>
                </a:lnTo>
                <a:lnTo>
                  <a:pt x="4373" y="14075"/>
                </a:lnTo>
                <a:lnTo>
                  <a:pt x="4382" y="14109"/>
                </a:lnTo>
                <a:lnTo>
                  <a:pt x="4382" y="14143"/>
                </a:lnTo>
                <a:lnTo>
                  <a:pt x="4357" y="14202"/>
                </a:lnTo>
                <a:lnTo>
                  <a:pt x="4357" y="14252"/>
                </a:lnTo>
                <a:lnTo>
                  <a:pt x="4348" y="14303"/>
                </a:lnTo>
                <a:lnTo>
                  <a:pt x="4348" y="14422"/>
                </a:lnTo>
                <a:lnTo>
                  <a:pt x="4348" y="14540"/>
                </a:lnTo>
                <a:lnTo>
                  <a:pt x="4348" y="14591"/>
                </a:lnTo>
                <a:lnTo>
                  <a:pt x="4348" y="14633"/>
                </a:lnTo>
                <a:lnTo>
                  <a:pt x="4357" y="14650"/>
                </a:lnTo>
                <a:lnTo>
                  <a:pt x="4365" y="14667"/>
                </a:lnTo>
                <a:lnTo>
                  <a:pt x="4357" y="14692"/>
                </a:lnTo>
                <a:lnTo>
                  <a:pt x="4348" y="14718"/>
                </a:lnTo>
                <a:lnTo>
                  <a:pt x="4340" y="14743"/>
                </a:lnTo>
                <a:lnTo>
                  <a:pt x="4323" y="14794"/>
                </a:lnTo>
                <a:lnTo>
                  <a:pt x="4306" y="14853"/>
                </a:lnTo>
                <a:lnTo>
                  <a:pt x="4289" y="14921"/>
                </a:lnTo>
                <a:lnTo>
                  <a:pt x="4272" y="14997"/>
                </a:lnTo>
                <a:lnTo>
                  <a:pt x="4255" y="15056"/>
                </a:lnTo>
                <a:lnTo>
                  <a:pt x="4238" y="15098"/>
                </a:lnTo>
                <a:lnTo>
                  <a:pt x="4230" y="15115"/>
                </a:lnTo>
                <a:lnTo>
                  <a:pt x="4221" y="15132"/>
                </a:lnTo>
                <a:lnTo>
                  <a:pt x="4213" y="15166"/>
                </a:lnTo>
                <a:lnTo>
                  <a:pt x="4204" y="15200"/>
                </a:lnTo>
                <a:lnTo>
                  <a:pt x="4196" y="15242"/>
                </a:lnTo>
                <a:lnTo>
                  <a:pt x="4179" y="15344"/>
                </a:lnTo>
                <a:lnTo>
                  <a:pt x="4170" y="15454"/>
                </a:lnTo>
                <a:lnTo>
                  <a:pt x="4154" y="15572"/>
                </a:lnTo>
                <a:lnTo>
                  <a:pt x="4145" y="15673"/>
                </a:lnTo>
                <a:lnTo>
                  <a:pt x="4137" y="15758"/>
                </a:lnTo>
                <a:lnTo>
                  <a:pt x="4137" y="15783"/>
                </a:lnTo>
                <a:lnTo>
                  <a:pt x="4137" y="15809"/>
                </a:lnTo>
                <a:lnTo>
                  <a:pt x="4137" y="15826"/>
                </a:lnTo>
                <a:lnTo>
                  <a:pt x="4137" y="15843"/>
                </a:lnTo>
                <a:lnTo>
                  <a:pt x="4137" y="15902"/>
                </a:lnTo>
                <a:lnTo>
                  <a:pt x="4128" y="15953"/>
                </a:lnTo>
                <a:lnTo>
                  <a:pt x="4128" y="15970"/>
                </a:lnTo>
                <a:lnTo>
                  <a:pt x="4120" y="15986"/>
                </a:lnTo>
                <a:lnTo>
                  <a:pt x="4111" y="16012"/>
                </a:lnTo>
                <a:lnTo>
                  <a:pt x="4094" y="16054"/>
                </a:lnTo>
                <a:lnTo>
                  <a:pt x="4077" y="16147"/>
                </a:lnTo>
                <a:lnTo>
                  <a:pt x="4060" y="16240"/>
                </a:lnTo>
                <a:lnTo>
                  <a:pt x="4060" y="16274"/>
                </a:lnTo>
                <a:lnTo>
                  <a:pt x="4052" y="16308"/>
                </a:lnTo>
                <a:lnTo>
                  <a:pt x="4052" y="16325"/>
                </a:lnTo>
                <a:lnTo>
                  <a:pt x="4052" y="16333"/>
                </a:lnTo>
                <a:lnTo>
                  <a:pt x="4044" y="16333"/>
                </a:lnTo>
                <a:lnTo>
                  <a:pt x="4044" y="16333"/>
                </a:lnTo>
                <a:lnTo>
                  <a:pt x="4035" y="16350"/>
                </a:lnTo>
                <a:lnTo>
                  <a:pt x="4035" y="16376"/>
                </a:lnTo>
                <a:lnTo>
                  <a:pt x="4027" y="16443"/>
                </a:lnTo>
                <a:lnTo>
                  <a:pt x="4027" y="16519"/>
                </a:lnTo>
                <a:lnTo>
                  <a:pt x="4027" y="16553"/>
                </a:lnTo>
                <a:lnTo>
                  <a:pt x="4027" y="16579"/>
                </a:lnTo>
                <a:lnTo>
                  <a:pt x="4018" y="16612"/>
                </a:lnTo>
                <a:lnTo>
                  <a:pt x="4010" y="16629"/>
                </a:lnTo>
                <a:lnTo>
                  <a:pt x="4027" y="16672"/>
                </a:lnTo>
                <a:lnTo>
                  <a:pt x="4035" y="16680"/>
                </a:lnTo>
                <a:lnTo>
                  <a:pt x="4027" y="16688"/>
                </a:lnTo>
                <a:lnTo>
                  <a:pt x="4027" y="16705"/>
                </a:lnTo>
                <a:lnTo>
                  <a:pt x="4018" y="16722"/>
                </a:lnTo>
                <a:lnTo>
                  <a:pt x="4018" y="16739"/>
                </a:lnTo>
                <a:lnTo>
                  <a:pt x="3993" y="16807"/>
                </a:lnTo>
                <a:lnTo>
                  <a:pt x="3967" y="16875"/>
                </a:lnTo>
                <a:lnTo>
                  <a:pt x="3959" y="16900"/>
                </a:lnTo>
                <a:lnTo>
                  <a:pt x="3959" y="16917"/>
                </a:lnTo>
                <a:lnTo>
                  <a:pt x="3951" y="16934"/>
                </a:lnTo>
                <a:lnTo>
                  <a:pt x="3934" y="16968"/>
                </a:lnTo>
                <a:lnTo>
                  <a:pt x="3917" y="17010"/>
                </a:lnTo>
                <a:lnTo>
                  <a:pt x="3908" y="17078"/>
                </a:lnTo>
                <a:lnTo>
                  <a:pt x="3908" y="17103"/>
                </a:lnTo>
                <a:lnTo>
                  <a:pt x="3908" y="17128"/>
                </a:lnTo>
                <a:lnTo>
                  <a:pt x="3891" y="17145"/>
                </a:lnTo>
                <a:lnTo>
                  <a:pt x="3874" y="17145"/>
                </a:lnTo>
                <a:lnTo>
                  <a:pt x="3866" y="17154"/>
                </a:lnTo>
                <a:lnTo>
                  <a:pt x="3841" y="17162"/>
                </a:lnTo>
                <a:lnTo>
                  <a:pt x="3824" y="17179"/>
                </a:lnTo>
                <a:lnTo>
                  <a:pt x="3798" y="17213"/>
                </a:lnTo>
                <a:lnTo>
                  <a:pt x="3798" y="17272"/>
                </a:lnTo>
                <a:lnTo>
                  <a:pt x="3798" y="17348"/>
                </a:lnTo>
                <a:lnTo>
                  <a:pt x="3790" y="17441"/>
                </a:lnTo>
                <a:lnTo>
                  <a:pt x="3790" y="17509"/>
                </a:lnTo>
                <a:lnTo>
                  <a:pt x="3798" y="17543"/>
                </a:lnTo>
                <a:lnTo>
                  <a:pt x="3815" y="17568"/>
                </a:lnTo>
                <a:lnTo>
                  <a:pt x="3841" y="17585"/>
                </a:lnTo>
                <a:lnTo>
                  <a:pt x="3883" y="17602"/>
                </a:lnTo>
                <a:lnTo>
                  <a:pt x="3925" y="17619"/>
                </a:lnTo>
                <a:lnTo>
                  <a:pt x="3984" y="17636"/>
                </a:lnTo>
                <a:lnTo>
                  <a:pt x="4128" y="17653"/>
                </a:lnTo>
                <a:lnTo>
                  <a:pt x="4272" y="17670"/>
                </a:lnTo>
                <a:lnTo>
                  <a:pt x="4348" y="17678"/>
                </a:lnTo>
                <a:lnTo>
                  <a:pt x="4407" y="17687"/>
                </a:lnTo>
                <a:lnTo>
                  <a:pt x="4458" y="17687"/>
                </a:lnTo>
                <a:lnTo>
                  <a:pt x="4492" y="17687"/>
                </a:lnTo>
                <a:lnTo>
                  <a:pt x="4517" y="17687"/>
                </a:lnTo>
                <a:lnTo>
                  <a:pt x="4534" y="17678"/>
                </a:lnTo>
                <a:lnTo>
                  <a:pt x="4551" y="17661"/>
                </a:lnTo>
                <a:lnTo>
                  <a:pt x="4551" y="17636"/>
                </a:lnTo>
                <a:lnTo>
                  <a:pt x="4551" y="17594"/>
                </a:lnTo>
                <a:lnTo>
                  <a:pt x="4551" y="17568"/>
                </a:lnTo>
                <a:lnTo>
                  <a:pt x="4560" y="17551"/>
                </a:lnTo>
                <a:lnTo>
                  <a:pt x="4576" y="17551"/>
                </a:lnTo>
                <a:lnTo>
                  <a:pt x="4627" y="17560"/>
                </a:lnTo>
                <a:lnTo>
                  <a:pt x="4695" y="17568"/>
                </a:lnTo>
                <a:lnTo>
                  <a:pt x="4746" y="17585"/>
                </a:lnTo>
                <a:lnTo>
                  <a:pt x="4813" y="17610"/>
                </a:lnTo>
                <a:lnTo>
                  <a:pt x="4881" y="17653"/>
                </a:lnTo>
                <a:lnTo>
                  <a:pt x="4957" y="17687"/>
                </a:lnTo>
                <a:lnTo>
                  <a:pt x="5025" y="17729"/>
                </a:lnTo>
                <a:lnTo>
                  <a:pt x="5084" y="17763"/>
                </a:lnTo>
                <a:lnTo>
                  <a:pt x="5126" y="17788"/>
                </a:lnTo>
                <a:lnTo>
                  <a:pt x="5143" y="17797"/>
                </a:lnTo>
                <a:lnTo>
                  <a:pt x="5211" y="17822"/>
                </a:lnTo>
                <a:lnTo>
                  <a:pt x="5278" y="17839"/>
                </a:lnTo>
                <a:lnTo>
                  <a:pt x="5431" y="17873"/>
                </a:lnTo>
                <a:lnTo>
                  <a:pt x="5591" y="17890"/>
                </a:lnTo>
                <a:lnTo>
                  <a:pt x="5668" y="17890"/>
                </a:lnTo>
                <a:lnTo>
                  <a:pt x="5744" y="17890"/>
                </a:lnTo>
                <a:lnTo>
                  <a:pt x="6006" y="17881"/>
                </a:lnTo>
                <a:lnTo>
                  <a:pt x="6251" y="17847"/>
                </a:lnTo>
                <a:lnTo>
                  <a:pt x="6344" y="17822"/>
                </a:lnTo>
                <a:lnTo>
                  <a:pt x="6412" y="17788"/>
                </a:lnTo>
                <a:lnTo>
                  <a:pt x="6471" y="17754"/>
                </a:lnTo>
                <a:lnTo>
                  <a:pt x="6530" y="17720"/>
                </a:lnTo>
                <a:lnTo>
                  <a:pt x="6564" y="17687"/>
                </a:lnTo>
                <a:lnTo>
                  <a:pt x="6590" y="17670"/>
                </a:lnTo>
                <a:lnTo>
                  <a:pt x="6590" y="17644"/>
                </a:lnTo>
                <a:lnTo>
                  <a:pt x="6573" y="17602"/>
                </a:lnTo>
                <a:lnTo>
                  <a:pt x="6573" y="17568"/>
                </a:lnTo>
                <a:lnTo>
                  <a:pt x="6564" y="17543"/>
                </a:lnTo>
                <a:lnTo>
                  <a:pt x="6539" y="17534"/>
                </a:lnTo>
                <a:lnTo>
                  <a:pt x="6496" y="17526"/>
                </a:lnTo>
                <a:lnTo>
                  <a:pt x="6471" y="17517"/>
                </a:lnTo>
                <a:lnTo>
                  <a:pt x="6454" y="17500"/>
                </a:lnTo>
                <a:lnTo>
                  <a:pt x="6429" y="17458"/>
                </a:lnTo>
                <a:lnTo>
                  <a:pt x="6378" y="17416"/>
                </a:lnTo>
                <a:lnTo>
                  <a:pt x="6310" y="17382"/>
                </a:lnTo>
                <a:lnTo>
                  <a:pt x="6217" y="17365"/>
                </a:lnTo>
                <a:lnTo>
                  <a:pt x="6107" y="17348"/>
                </a:lnTo>
                <a:lnTo>
                  <a:pt x="6082" y="17340"/>
                </a:lnTo>
                <a:lnTo>
                  <a:pt x="6057" y="17331"/>
                </a:lnTo>
                <a:lnTo>
                  <a:pt x="6023" y="17314"/>
                </a:lnTo>
                <a:lnTo>
                  <a:pt x="6006" y="17289"/>
                </a:lnTo>
                <a:lnTo>
                  <a:pt x="5981" y="17264"/>
                </a:lnTo>
                <a:lnTo>
                  <a:pt x="5930" y="17204"/>
                </a:lnTo>
                <a:lnTo>
                  <a:pt x="5879" y="17171"/>
                </a:lnTo>
                <a:lnTo>
                  <a:pt x="5803" y="17145"/>
                </a:lnTo>
                <a:lnTo>
                  <a:pt x="5710" y="17137"/>
                </a:lnTo>
                <a:lnTo>
                  <a:pt x="5676" y="17137"/>
                </a:lnTo>
                <a:lnTo>
                  <a:pt x="5651" y="17137"/>
                </a:lnTo>
                <a:lnTo>
                  <a:pt x="5642" y="17128"/>
                </a:lnTo>
                <a:lnTo>
                  <a:pt x="5625" y="17103"/>
                </a:lnTo>
                <a:lnTo>
                  <a:pt x="5583" y="17052"/>
                </a:lnTo>
                <a:lnTo>
                  <a:pt x="5549" y="17018"/>
                </a:lnTo>
                <a:lnTo>
                  <a:pt x="5515" y="16985"/>
                </a:lnTo>
                <a:lnTo>
                  <a:pt x="5465" y="16942"/>
                </a:lnTo>
                <a:lnTo>
                  <a:pt x="5448" y="16934"/>
                </a:lnTo>
                <a:lnTo>
                  <a:pt x="5439" y="16925"/>
                </a:lnTo>
                <a:lnTo>
                  <a:pt x="5439" y="16925"/>
                </a:lnTo>
                <a:lnTo>
                  <a:pt x="5448" y="16917"/>
                </a:lnTo>
                <a:lnTo>
                  <a:pt x="5473" y="16917"/>
                </a:lnTo>
                <a:lnTo>
                  <a:pt x="5481" y="16917"/>
                </a:lnTo>
                <a:lnTo>
                  <a:pt x="5481" y="16917"/>
                </a:lnTo>
                <a:lnTo>
                  <a:pt x="5490" y="16917"/>
                </a:lnTo>
                <a:lnTo>
                  <a:pt x="5498" y="16908"/>
                </a:lnTo>
                <a:lnTo>
                  <a:pt x="5532" y="16900"/>
                </a:lnTo>
                <a:lnTo>
                  <a:pt x="5541" y="16900"/>
                </a:lnTo>
                <a:lnTo>
                  <a:pt x="5549" y="16891"/>
                </a:lnTo>
                <a:lnTo>
                  <a:pt x="5558" y="16883"/>
                </a:lnTo>
                <a:lnTo>
                  <a:pt x="5566" y="16883"/>
                </a:lnTo>
                <a:lnTo>
                  <a:pt x="5575" y="16875"/>
                </a:lnTo>
                <a:lnTo>
                  <a:pt x="5600" y="16849"/>
                </a:lnTo>
                <a:lnTo>
                  <a:pt x="5634" y="16824"/>
                </a:lnTo>
                <a:lnTo>
                  <a:pt x="5659" y="16798"/>
                </a:lnTo>
                <a:lnTo>
                  <a:pt x="5693" y="16782"/>
                </a:lnTo>
                <a:lnTo>
                  <a:pt x="5718" y="16765"/>
                </a:lnTo>
                <a:lnTo>
                  <a:pt x="5727" y="16739"/>
                </a:lnTo>
                <a:lnTo>
                  <a:pt x="5727" y="16714"/>
                </a:lnTo>
                <a:lnTo>
                  <a:pt x="5727" y="16672"/>
                </a:lnTo>
                <a:lnTo>
                  <a:pt x="5727" y="16621"/>
                </a:lnTo>
                <a:lnTo>
                  <a:pt x="5727" y="16536"/>
                </a:lnTo>
                <a:lnTo>
                  <a:pt x="5727" y="16435"/>
                </a:lnTo>
                <a:lnTo>
                  <a:pt x="5727" y="16418"/>
                </a:lnTo>
                <a:lnTo>
                  <a:pt x="5710" y="16401"/>
                </a:lnTo>
                <a:lnTo>
                  <a:pt x="5710" y="16401"/>
                </a:lnTo>
                <a:lnTo>
                  <a:pt x="5710" y="16384"/>
                </a:lnTo>
                <a:lnTo>
                  <a:pt x="5710" y="16342"/>
                </a:lnTo>
                <a:lnTo>
                  <a:pt x="5718" y="16274"/>
                </a:lnTo>
                <a:lnTo>
                  <a:pt x="5718" y="16206"/>
                </a:lnTo>
                <a:lnTo>
                  <a:pt x="5718" y="16130"/>
                </a:lnTo>
                <a:lnTo>
                  <a:pt x="5727" y="16054"/>
                </a:lnTo>
                <a:lnTo>
                  <a:pt x="5727" y="16003"/>
                </a:lnTo>
                <a:lnTo>
                  <a:pt x="5727" y="15970"/>
                </a:lnTo>
                <a:lnTo>
                  <a:pt x="5727" y="15961"/>
                </a:lnTo>
                <a:lnTo>
                  <a:pt x="5727" y="15944"/>
                </a:lnTo>
                <a:lnTo>
                  <a:pt x="5727" y="15910"/>
                </a:lnTo>
                <a:lnTo>
                  <a:pt x="5727" y="15876"/>
                </a:lnTo>
                <a:lnTo>
                  <a:pt x="5727" y="15783"/>
                </a:lnTo>
                <a:lnTo>
                  <a:pt x="5727" y="15682"/>
                </a:lnTo>
                <a:lnTo>
                  <a:pt x="5727" y="15572"/>
                </a:lnTo>
                <a:lnTo>
                  <a:pt x="5727" y="15462"/>
                </a:lnTo>
                <a:lnTo>
                  <a:pt x="5727" y="15377"/>
                </a:lnTo>
                <a:lnTo>
                  <a:pt x="5727" y="15335"/>
                </a:lnTo>
                <a:lnTo>
                  <a:pt x="5727" y="15310"/>
                </a:lnTo>
                <a:lnTo>
                  <a:pt x="5718" y="15267"/>
                </a:lnTo>
                <a:lnTo>
                  <a:pt x="5718" y="15234"/>
                </a:lnTo>
                <a:lnTo>
                  <a:pt x="5718" y="15208"/>
                </a:lnTo>
                <a:lnTo>
                  <a:pt x="5718" y="15200"/>
                </a:lnTo>
                <a:lnTo>
                  <a:pt x="5727" y="15200"/>
                </a:lnTo>
                <a:lnTo>
                  <a:pt x="5727" y="15200"/>
                </a:lnTo>
                <a:lnTo>
                  <a:pt x="5727" y="15191"/>
                </a:lnTo>
                <a:lnTo>
                  <a:pt x="5735" y="15174"/>
                </a:lnTo>
                <a:lnTo>
                  <a:pt x="5761" y="15115"/>
                </a:lnTo>
                <a:lnTo>
                  <a:pt x="5786" y="15056"/>
                </a:lnTo>
                <a:lnTo>
                  <a:pt x="5794" y="15031"/>
                </a:lnTo>
                <a:lnTo>
                  <a:pt x="5803" y="15022"/>
                </a:lnTo>
                <a:lnTo>
                  <a:pt x="5811" y="15014"/>
                </a:lnTo>
                <a:lnTo>
                  <a:pt x="5820" y="14988"/>
                </a:lnTo>
                <a:lnTo>
                  <a:pt x="5845" y="14929"/>
                </a:lnTo>
                <a:lnTo>
                  <a:pt x="5879" y="14845"/>
                </a:lnTo>
                <a:lnTo>
                  <a:pt x="5921" y="14743"/>
                </a:lnTo>
                <a:lnTo>
                  <a:pt x="5964" y="14642"/>
                </a:lnTo>
                <a:lnTo>
                  <a:pt x="6006" y="14549"/>
                </a:lnTo>
                <a:lnTo>
                  <a:pt x="6040" y="14472"/>
                </a:lnTo>
                <a:lnTo>
                  <a:pt x="6065" y="14413"/>
                </a:lnTo>
                <a:lnTo>
                  <a:pt x="6082" y="14329"/>
                </a:lnTo>
                <a:lnTo>
                  <a:pt x="6099" y="14244"/>
                </a:lnTo>
                <a:lnTo>
                  <a:pt x="6107" y="14210"/>
                </a:lnTo>
                <a:lnTo>
                  <a:pt x="6116" y="14176"/>
                </a:lnTo>
                <a:lnTo>
                  <a:pt x="6124" y="14151"/>
                </a:lnTo>
                <a:lnTo>
                  <a:pt x="6124" y="14143"/>
                </a:lnTo>
                <a:lnTo>
                  <a:pt x="6133" y="14126"/>
                </a:lnTo>
                <a:lnTo>
                  <a:pt x="6133" y="14100"/>
                </a:lnTo>
                <a:lnTo>
                  <a:pt x="6141" y="14058"/>
                </a:lnTo>
                <a:lnTo>
                  <a:pt x="6150" y="14016"/>
                </a:lnTo>
                <a:lnTo>
                  <a:pt x="6167" y="13906"/>
                </a:lnTo>
                <a:lnTo>
                  <a:pt x="6184" y="13779"/>
                </a:lnTo>
                <a:lnTo>
                  <a:pt x="6192" y="13652"/>
                </a:lnTo>
                <a:lnTo>
                  <a:pt x="6209" y="13542"/>
                </a:lnTo>
                <a:lnTo>
                  <a:pt x="6217" y="13500"/>
                </a:lnTo>
                <a:lnTo>
                  <a:pt x="6217" y="13457"/>
                </a:lnTo>
                <a:lnTo>
                  <a:pt x="6217" y="13432"/>
                </a:lnTo>
                <a:lnTo>
                  <a:pt x="6226" y="13415"/>
                </a:lnTo>
                <a:lnTo>
                  <a:pt x="6226" y="13398"/>
                </a:lnTo>
                <a:lnTo>
                  <a:pt x="6234" y="13364"/>
                </a:lnTo>
                <a:lnTo>
                  <a:pt x="6234" y="13322"/>
                </a:lnTo>
                <a:lnTo>
                  <a:pt x="6243" y="13271"/>
                </a:lnTo>
                <a:lnTo>
                  <a:pt x="6260" y="13144"/>
                </a:lnTo>
                <a:lnTo>
                  <a:pt x="6268" y="13001"/>
                </a:lnTo>
                <a:lnTo>
                  <a:pt x="6285" y="12857"/>
                </a:lnTo>
                <a:lnTo>
                  <a:pt x="6302" y="12730"/>
                </a:lnTo>
                <a:lnTo>
                  <a:pt x="6302" y="12679"/>
                </a:lnTo>
                <a:lnTo>
                  <a:pt x="6310" y="12637"/>
                </a:lnTo>
                <a:lnTo>
                  <a:pt x="6319" y="12603"/>
                </a:lnTo>
                <a:lnTo>
                  <a:pt x="6319" y="12586"/>
                </a:lnTo>
                <a:lnTo>
                  <a:pt x="6319" y="12578"/>
                </a:lnTo>
                <a:lnTo>
                  <a:pt x="6319" y="12552"/>
                </a:lnTo>
                <a:lnTo>
                  <a:pt x="6319" y="12527"/>
                </a:lnTo>
                <a:lnTo>
                  <a:pt x="6319" y="12493"/>
                </a:lnTo>
                <a:lnTo>
                  <a:pt x="6327" y="12409"/>
                </a:lnTo>
                <a:lnTo>
                  <a:pt x="6327" y="12307"/>
                </a:lnTo>
                <a:lnTo>
                  <a:pt x="6327" y="12214"/>
                </a:lnTo>
                <a:lnTo>
                  <a:pt x="6336" y="12129"/>
                </a:lnTo>
                <a:lnTo>
                  <a:pt x="6336" y="12096"/>
                </a:lnTo>
                <a:lnTo>
                  <a:pt x="6336" y="12062"/>
                </a:lnTo>
                <a:lnTo>
                  <a:pt x="6336" y="12045"/>
                </a:lnTo>
                <a:lnTo>
                  <a:pt x="6336" y="12036"/>
                </a:lnTo>
                <a:lnTo>
                  <a:pt x="6336" y="12028"/>
                </a:lnTo>
                <a:lnTo>
                  <a:pt x="6336" y="12011"/>
                </a:lnTo>
                <a:lnTo>
                  <a:pt x="6336" y="11977"/>
                </a:lnTo>
                <a:lnTo>
                  <a:pt x="6344" y="11943"/>
                </a:lnTo>
                <a:lnTo>
                  <a:pt x="6353" y="11850"/>
                </a:lnTo>
                <a:lnTo>
                  <a:pt x="6361" y="11749"/>
                </a:lnTo>
                <a:lnTo>
                  <a:pt x="6370" y="11639"/>
                </a:lnTo>
                <a:lnTo>
                  <a:pt x="6378" y="11546"/>
                </a:lnTo>
                <a:lnTo>
                  <a:pt x="6378" y="11504"/>
                </a:lnTo>
                <a:lnTo>
                  <a:pt x="6378" y="11470"/>
                </a:lnTo>
                <a:lnTo>
                  <a:pt x="6387" y="11444"/>
                </a:lnTo>
                <a:lnTo>
                  <a:pt x="6387" y="11427"/>
                </a:lnTo>
                <a:lnTo>
                  <a:pt x="6387" y="11402"/>
                </a:lnTo>
                <a:lnTo>
                  <a:pt x="6387" y="11377"/>
                </a:lnTo>
                <a:lnTo>
                  <a:pt x="6395" y="11301"/>
                </a:lnTo>
                <a:lnTo>
                  <a:pt x="6403" y="11233"/>
                </a:lnTo>
                <a:lnTo>
                  <a:pt x="6412" y="11207"/>
                </a:lnTo>
                <a:lnTo>
                  <a:pt x="6412" y="11191"/>
                </a:lnTo>
                <a:lnTo>
                  <a:pt x="6420" y="11182"/>
                </a:lnTo>
                <a:lnTo>
                  <a:pt x="6420" y="11165"/>
                </a:lnTo>
                <a:lnTo>
                  <a:pt x="6420" y="11106"/>
                </a:lnTo>
                <a:lnTo>
                  <a:pt x="6429" y="11021"/>
                </a:lnTo>
                <a:lnTo>
                  <a:pt x="6429" y="10928"/>
                </a:lnTo>
                <a:lnTo>
                  <a:pt x="6437" y="10835"/>
                </a:lnTo>
                <a:lnTo>
                  <a:pt x="6446" y="10759"/>
                </a:lnTo>
                <a:lnTo>
                  <a:pt x="6446" y="10700"/>
                </a:lnTo>
                <a:lnTo>
                  <a:pt x="6446" y="10683"/>
                </a:lnTo>
                <a:lnTo>
                  <a:pt x="6446" y="10675"/>
                </a:lnTo>
                <a:lnTo>
                  <a:pt x="6446" y="10666"/>
                </a:lnTo>
                <a:lnTo>
                  <a:pt x="6454" y="10649"/>
                </a:lnTo>
                <a:lnTo>
                  <a:pt x="6454" y="10590"/>
                </a:lnTo>
                <a:lnTo>
                  <a:pt x="6471" y="10514"/>
                </a:lnTo>
                <a:lnTo>
                  <a:pt x="6480" y="10421"/>
                </a:lnTo>
                <a:lnTo>
                  <a:pt x="6496" y="10336"/>
                </a:lnTo>
                <a:lnTo>
                  <a:pt x="6505" y="10260"/>
                </a:lnTo>
                <a:lnTo>
                  <a:pt x="6522" y="10192"/>
                </a:lnTo>
                <a:lnTo>
                  <a:pt x="6522" y="10176"/>
                </a:lnTo>
                <a:lnTo>
                  <a:pt x="6530" y="10159"/>
                </a:lnTo>
                <a:lnTo>
                  <a:pt x="6530" y="10133"/>
                </a:lnTo>
                <a:lnTo>
                  <a:pt x="6530" y="10091"/>
                </a:lnTo>
                <a:lnTo>
                  <a:pt x="6539" y="10032"/>
                </a:lnTo>
                <a:lnTo>
                  <a:pt x="6539" y="9973"/>
                </a:lnTo>
                <a:lnTo>
                  <a:pt x="6547" y="9913"/>
                </a:lnTo>
                <a:lnTo>
                  <a:pt x="6547" y="9863"/>
                </a:lnTo>
                <a:lnTo>
                  <a:pt x="6547" y="9829"/>
                </a:lnTo>
                <a:lnTo>
                  <a:pt x="6547" y="9812"/>
                </a:lnTo>
                <a:lnTo>
                  <a:pt x="6547" y="9786"/>
                </a:lnTo>
                <a:lnTo>
                  <a:pt x="6547" y="9744"/>
                </a:lnTo>
                <a:lnTo>
                  <a:pt x="6547" y="9693"/>
                </a:lnTo>
                <a:lnTo>
                  <a:pt x="6556" y="9626"/>
                </a:lnTo>
                <a:lnTo>
                  <a:pt x="6556" y="9567"/>
                </a:lnTo>
                <a:lnTo>
                  <a:pt x="6556" y="9507"/>
                </a:lnTo>
                <a:lnTo>
                  <a:pt x="6556" y="9465"/>
                </a:lnTo>
                <a:lnTo>
                  <a:pt x="6556" y="9440"/>
                </a:lnTo>
                <a:lnTo>
                  <a:pt x="6556" y="9423"/>
                </a:lnTo>
                <a:lnTo>
                  <a:pt x="6556" y="9389"/>
                </a:lnTo>
                <a:lnTo>
                  <a:pt x="6564" y="9338"/>
                </a:lnTo>
                <a:lnTo>
                  <a:pt x="6564" y="9287"/>
                </a:lnTo>
                <a:lnTo>
                  <a:pt x="6564" y="9237"/>
                </a:lnTo>
                <a:lnTo>
                  <a:pt x="6564" y="9186"/>
                </a:lnTo>
                <a:lnTo>
                  <a:pt x="6573" y="9152"/>
                </a:lnTo>
                <a:lnTo>
                  <a:pt x="6573" y="9135"/>
                </a:lnTo>
                <a:lnTo>
                  <a:pt x="6581" y="9101"/>
                </a:lnTo>
                <a:lnTo>
                  <a:pt x="6581" y="9051"/>
                </a:lnTo>
                <a:lnTo>
                  <a:pt x="6590" y="9000"/>
                </a:lnTo>
                <a:lnTo>
                  <a:pt x="6590" y="8983"/>
                </a:lnTo>
                <a:lnTo>
                  <a:pt x="6590" y="8974"/>
                </a:lnTo>
                <a:lnTo>
                  <a:pt x="6581" y="8941"/>
                </a:lnTo>
                <a:lnTo>
                  <a:pt x="6573" y="8890"/>
                </a:lnTo>
                <a:lnTo>
                  <a:pt x="6573" y="8797"/>
                </a:lnTo>
                <a:lnTo>
                  <a:pt x="6564" y="8695"/>
                </a:lnTo>
                <a:lnTo>
                  <a:pt x="6539" y="8594"/>
                </a:lnTo>
                <a:lnTo>
                  <a:pt x="6513" y="8509"/>
                </a:lnTo>
                <a:lnTo>
                  <a:pt x="6496" y="8459"/>
                </a:lnTo>
                <a:lnTo>
                  <a:pt x="6488" y="8408"/>
                </a:lnTo>
                <a:lnTo>
                  <a:pt x="6480" y="8349"/>
                </a:lnTo>
                <a:lnTo>
                  <a:pt x="6480" y="8298"/>
                </a:lnTo>
                <a:lnTo>
                  <a:pt x="6480" y="8272"/>
                </a:lnTo>
                <a:lnTo>
                  <a:pt x="6471" y="8230"/>
                </a:lnTo>
                <a:lnTo>
                  <a:pt x="6471" y="8179"/>
                </a:lnTo>
                <a:lnTo>
                  <a:pt x="6463" y="8112"/>
                </a:lnTo>
                <a:lnTo>
                  <a:pt x="6454" y="8044"/>
                </a:lnTo>
                <a:lnTo>
                  <a:pt x="6446" y="7985"/>
                </a:lnTo>
                <a:lnTo>
                  <a:pt x="6437" y="7934"/>
                </a:lnTo>
                <a:lnTo>
                  <a:pt x="6429" y="7900"/>
                </a:lnTo>
                <a:lnTo>
                  <a:pt x="6429" y="7875"/>
                </a:lnTo>
                <a:lnTo>
                  <a:pt x="6429" y="7858"/>
                </a:lnTo>
                <a:lnTo>
                  <a:pt x="6429" y="7850"/>
                </a:lnTo>
                <a:lnTo>
                  <a:pt x="6429" y="7850"/>
                </a:lnTo>
                <a:lnTo>
                  <a:pt x="6446" y="7841"/>
                </a:lnTo>
                <a:lnTo>
                  <a:pt x="6463" y="7824"/>
                </a:lnTo>
                <a:lnTo>
                  <a:pt x="6522" y="7765"/>
                </a:lnTo>
                <a:lnTo>
                  <a:pt x="6573" y="7714"/>
                </a:lnTo>
                <a:lnTo>
                  <a:pt x="6598" y="7689"/>
                </a:lnTo>
                <a:lnTo>
                  <a:pt x="6606" y="7672"/>
                </a:lnTo>
                <a:lnTo>
                  <a:pt x="6615" y="7655"/>
                </a:lnTo>
                <a:lnTo>
                  <a:pt x="6632" y="7638"/>
                </a:lnTo>
                <a:lnTo>
                  <a:pt x="6657" y="7621"/>
                </a:lnTo>
                <a:lnTo>
                  <a:pt x="6674" y="7613"/>
                </a:lnTo>
                <a:lnTo>
                  <a:pt x="6699" y="7604"/>
                </a:lnTo>
                <a:lnTo>
                  <a:pt x="6725" y="7579"/>
                </a:lnTo>
                <a:lnTo>
                  <a:pt x="6750" y="7553"/>
                </a:lnTo>
                <a:lnTo>
                  <a:pt x="6767" y="7545"/>
                </a:lnTo>
                <a:lnTo>
                  <a:pt x="6818" y="7503"/>
                </a:lnTo>
                <a:lnTo>
                  <a:pt x="6860" y="7460"/>
                </a:lnTo>
                <a:lnTo>
                  <a:pt x="6894" y="7418"/>
                </a:lnTo>
                <a:lnTo>
                  <a:pt x="6911" y="7376"/>
                </a:lnTo>
                <a:lnTo>
                  <a:pt x="6928" y="7350"/>
                </a:lnTo>
                <a:lnTo>
                  <a:pt x="6936" y="7325"/>
                </a:lnTo>
                <a:lnTo>
                  <a:pt x="6936" y="7317"/>
                </a:lnTo>
                <a:lnTo>
                  <a:pt x="6928" y="7325"/>
                </a:lnTo>
                <a:lnTo>
                  <a:pt x="6936" y="7308"/>
                </a:lnTo>
                <a:lnTo>
                  <a:pt x="6962" y="7291"/>
                </a:lnTo>
                <a:lnTo>
                  <a:pt x="6970" y="7283"/>
                </a:lnTo>
                <a:lnTo>
                  <a:pt x="6979" y="7274"/>
                </a:lnTo>
                <a:lnTo>
                  <a:pt x="6996" y="7241"/>
                </a:lnTo>
                <a:lnTo>
                  <a:pt x="7004" y="7207"/>
                </a:lnTo>
                <a:lnTo>
                  <a:pt x="7038" y="7173"/>
                </a:lnTo>
                <a:lnTo>
                  <a:pt x="7055" y="7164"/>
                </a:lnTo>
                <a:lnTo>
                  <a:pt x="7072" y="7139"/>
                </a:lnTo>
                <a:lnTo>
                  <a:pt x="7080" y="7114"/>
                </a:lnTo>
                <a:lnTo>
                  <a:pt x="7105" y="7080"/>
                </a:lnTo>
                <a:lnTo>
                  <a:pt x="7122" y="7054"/>
                </a:lnTo>
                <a:lnTo>
                  <a:pt x="7131" y="7046"/>
                </a:lnTo>
                <a:lnTo>
                  <a:pt x="7139" y="7046"/>
                </a:lnTo>
                <a:lnTo>
                  <a:pt x="7139" y="7046"/>
                </a:lnTo>
                <a:lnTo>
                  <a:pt x="7148" y="7046"/>
                </a:lnTo>
                <a:lnTo>
                  <a:pt x="7173" y="7054"/>
                </a:lnTo>
                <a:lnTo>
                  <a:pt x="7215" y="7063"/>
                </a:lnTo>
                <a:lnTo>
                  <a:pt x="7249" y="7080"/>
                </a:lnTo>
                <a:lnTo>
                  <a:pt x="7266" y="7088"/>
                </a:lnTo>
                <a:lnTo>
                  <a:pt x="7275" y="7088"/>
                </a:lnTo>
                <a:lnTo>
                  <a:pt x="7275" y="7063"/>
                </a:lnTo>
                <a:lnTo>
                  <a:pt x="7275" y="7021"/>
                </a:lnTo>
                <a:lnTo>
                  <a:pt x="7283" y="6987"/>
                </a:lnTo>
                <a:lnTo>
                  <a:pt x="7292" y="6970"/>
                </a:lnTo>
                <a:lnTo>
                  <a:pt x="7300" y="6944"/>
                </a:lnTo>
                <a:lnTo>
                  <a:pt x="7325" y="6877"/>
                </a:lnTo>
                <a:lnTo>
                  <a:pt x="7351" y="6818"/>
                </a:lnTo>
                <a:lnTo>
                  <a:pt x="7359" y="6792"/>
                </a:lnTo>
                <a:lnTo>
                  <a:pt x="7359" y="6775"/>
                </a:lnTo>
                <a:lnTo>
                  <a:pt x="7376" y="6750"/>
                </a:lnTo>
                <a:lnTo>
                  <a:pt x="7393" y="6725"/>
                </a:lnTo>
                <a:lnTo>
                  <a:pt x="7461" y="6640"/>
                </a:lnTo>
                <a:lnTo>
                  <a:pt x="7528" y="6564"/>
                </a:lnTo>
                <a:lnTo>
                  <a:pt x="7554" y="6538"/>
                </a:lnTo>
                <a:lnTo>
                  <a:pt x="7571" y="6522"/>
                </a:lnTo>
                <a:lnTo>
                  <a:pt x="7579" y="6496"/>
                </a:lnTo>
                <a:lnTo>
                  <a:pt x="7579" y="6462"/>
                </a:lnTo>
                <a:lnTo>
                  <a:pt x="7596" y="6386"/>
                </a:lnTo>
                <a:lnTo>
                  <a:pt x="7605" y="6319"/>
                </a:lnTo>
                <a:lnTo>
                  <a:pt x="7605" y="6293"/>
                </a:lnTo>
                <a:lnTo>
                  <a:pt x="7605" y="6276"/>
                </a:lnTo>
                <a:lnTo>
                  <a:pt x="7605" y="6242"/>
                </a:lnTo>
                <a:lnTo>
                  <a:pt x="7621" y="6200"/>
                </a:lnTo>
                <a:lnTo>
                  <a:pt x="7647" y="6149"/>
                </a:lnTo>
                <a:lnTo>
                  <a:pt x="7664" y="6099"/>
                </a:lnTo>
                <a:lnTo>
                  <a:pt x="7681" y="6073"/>
                </a:lnTo>
                <a:lnTo>
                  <a:pt x="7689" y="6056"/>
                </a:lnTo>
                <a:lnTo>
                  <a:pt x="7689" y="6039"/>
                </a:lnTo>
                <a:lnTo>
                  <a:pt x="7681" y="6023"/>
                </a:lnTo>
                <a:lnTo>
                  <a:pt x="7689" y="6006"/>
                </a:lnTo>
                <a:lnTo>
                  <a:pt x="7698" y="5972"/>
                </a:lnTo>
                <a:lnTo>
                  <a:pt x="7723" y="5896"/>
                </a:lnTo>
                <a:lnTo>
                  <a:pt x="7740" y="5853"/>
                </a:lnTo>
                <a:lnTo>
                  <a:pt x="7748" y="5819"/>
                </a:lnTo>
                <a:lnTo>
                  <a:pt x="7757" y="5794"/>
                </a:lnTo>
                <a:lnTo>
                  <a:pt x="7765" y="5777"/>
                </a:lnTo>
                <a:lnTo>
                  <a:pt x="7774" y="5769"/>
                </a:lnTo>
                <a:lnTo>
                  <a:pt x="7782" y="5735"/>
                </a:lnTo>
                <a:lnTo>
                  <a:pt x="7782" y="5701"/>
                </a:lnTo>
                <a:lnTo>
                  <a:pt x="7791" y="5659"/>
                </a:lnTo>
                <a:lnTo>
                  <a:pt x="7808" y="5574"/>
                </a:lnTo>
                <a:lnTo>
                  <a:pt x="7808" y="5549"/>
                </a:lnTo>
                <a:lnTo>
                  <a:pt x="7808" y="5523"/>
                </a:lnTo>
                <a:lnTo>
                  <a:pt x="7824" y="5473"/>
                </a:lnTo>
                <a:lnTo>
                  <a:pt x="7833" y="5422"/>
                </a:lnTo>
                <a:lnTo>
                  <a:pt x="7824" y="5380"/>
                </a:lnTo>
                <a:lnTo>
                  <a:pt x="7808" y="5329"/>
                </a:lnTo>
                <a:lnTo>
                  <a:pt x="7808" y="5312"/>
                </a:lnTo>
                <a:lnTo>
                  <a:pt x="7808" y="5304"/>
                </a:lnTo>
                <a:lnTo>
                  <a:pt x="7808" y="5287"/>
                </a:lnTo>
                <a:lnTo>
                  <a:pt x="7808" y="5270"/>
                </a:lnTo>
                <a:lnTo>
                  <a:pt x="7833" y="5236"/>
                </a:lnTo>
                <a:lnTo>
                  <a:pt x="7841" y="5210"/>
                </a:lnTo>
                <a:lnTo>
                  <a:pt x="7841" y="5151"/>
                </a:lnTo>
                <a:lnTo>
                  <a:pt x="7824" y="5092"/>
                </a:lnTo>
                <a:lnTo>
                  <a:pt x="7799" y="5041"/>
                </a:lnTo>
                <a:lnTo>
                  <a:pt x="7791" y="5024"/>
                </a:lnTo>
                <a:lnTo>
                  <a:pt x="7782" y="5016"/>
                </a:lnTo>
                <a:lnTo>
                  <a:pt x="7782" y="4999"/>
                </a:lnTo>
                <a:lnTo>
                  <a:pt x="7774" y="4965"/>
                </a:lnTo>
                <a:lnTo>
                  <a:pt x="7774" y="4931"/>
                </a:lnTo>
                <a:lnTo>
                  <a:pt x="7757" y="4906"/>
                </a:lnTo>
                <a:lnTo>
                  <a:pt x="7748" y="4881"/>
                </a:lnTo>
                <a:lnTo>
                  <a:pt x="7714" y="4838"/>
                </a:lnTo>
                <a:lnTo>
                  <a:pt x="7706" y="4821"/>
                </a:lnTo>
                <a:lnTo>
                  <a:pt x="7698" y="4788"/>
                </a:lnTo>
                <a:lnTo>
                  <a:pt x="7681" y="4737"/>
                </a:lnTo>
                <a:lnTo>
                  <a:pt x="7655" y="4686"/>
                </a:lnTo>
                <a:lnTo>
                  <a:pt x="7638" y="4644"/>
                </a:lnTo>
                <a:lnTo>
                  <a:pt x="7621" y="4610"/>
                </a:lnTo>
                <a:lnTo>
                  <a:pt x="7613" y="4585"/>
                </a:lnTo>
                <a:lnTo>
                  <a:pt x="7605" y="4576"/>
                </a:lnTo>
                <a:lnTo>
                  <a:pt x="7605" y="4559"/>
                </a:lnTo>
                <a:lnTo>
                  <a:pt x="7605" y="4542"/>
                </a:lnTo>
                <a:lnTo>
                  <a:pt x="7596" y="4483"/>
                </a:lnTo>
                <a:lnTo>
                  <a:pt x="7571" y="4415"/>
                </a:lnTo>
                <a:lnTo>
                  <a:pt x="7554" y="4398"/>
                </a:lnTo>
                <a:lnTo>
                  <a:pt x="7537" y="4390"/>
                </a:lnTo>
                <a:lnTo>
                  <a:pt x="7503" y="4373"/>
                </a:lnTo>
                <a:lnTo>
                  <a:pt x="7495" y="4365"/>
                </a:lnTo>
                <a:lnTo>
                  <a:pt x="7469" y="4348"/>
                </a:lnTo>
                <a:lnTo>
                  <a:pt x="7427" y="4305"/>
                </a:lnTo>
                <a:lnTo>
                  <a:pt x="7418" y="4297"/>
                </a:lnTo>
                <a:lnTo>
                  <a:pt x="7402" y="4280"/>
                </a:lnTo>
                <a:lnTo>
                  <a:pt x="7351" y="4238"/>
                </a:lnTo>
                <a:lnTo>
                  <a:pt x="7300" y="4204"/>
                </a:lnTo>
                <a:lnTo>
                  <a:pt x="7266" y="4179"/>
                </a:lnTo>
                <a:lnTo>
                  <a:pt x="7241" y="4145"/>
                </a:lnTo>
                <a:lnTo>
                  <a:pt x="7215" y="4111"/>
                </a:lnTo>
                <a:lnTo>
                  <a:pt x="7190" y="4077"/>
                </a:lnTo>
                <a:lnTo>
                  <a:pt x="7182" y="4052"/>
                </a:lnTo>
                <a:lnTo>
                  <a:pt x="7173" y="4018"/>
                </a:lnTo>
                <a:lnTo>
                  <a:pt x="7148" y="3967"/>
                </a:lnTo>
                <a:lnTo>
                  <a:pt x="7114" y="3908"/>
                </a:lnTo>
                <a:lnTo>
                  <a:pt x="7072" y="3849"/>
                </a:lnTo>
                <a:lnTo>
                  <a:pt x="7029" y="3781"/>
                </a:lnTo>
                <a:lnTo>
                  <a:pt x="6996" y="3730"/>
                </a:lnTo>
                <a:lnTo>
                  <a:pt x="6962" y="3688"/>
                </a:lnTo>
                <a:lnTo>
                  <a:pt x="6945" y="3663"/>
                </a:lnTo>
                <a:lnTo>
                  <a:pt x="6919" y="3646"/>
                </a:lnTo>
                <a:lnTo>
                  <a:pt x="6886" y="3603"/>
                </a:lnTo>
                <a:lnTo>
                  <a:pt x="6852" y="3570"/>
                </a:lnTo>
                <a:lnTo>
                  <a:pt x="6835" y="3536"/>
                </a:lnTo>
                <a:lnTo>
                  <a:pt x="6809" y="3485"/>
                </a:lnTo>
                <a:lnTo>
                  <a:pt x="6784" y="3443"/>
                </a:lnTo>
                <a:lnTo>
                  <a:pt x="6750" y="3417"/>
                </a:lnTo>
                <a:lnTo>
                  <a:pt x="6708" y="3392"/>
                </a:lnTo>
                <a:lnTo>
                  <a:pt x="6666" y="3375"/>
                </a:lnTo>
                <a:lnTo>
                  <a:pt x="6649" y="3350"/>
                </a:lnTo>
                <a:lnTo>
                  <a:pt x="6640" y="3324"/>
                </a:lnTo>
                <a:lnTo>
                  <a:pt x="6640" y="3307"/>
                </a:lnTo>
                <a:lnTo>
                  <a:pt x="6606" y="3282"/>
                </a:lnTo>
                <a:lnTo>
                  <a:pt x="6547" y="3257"/>
                </a:lnTo>
                <a:lnTo>
                  <a:pt x="6480" y="3240"/>
                </a:lnTo>
                <a:lnTo>
                  <a:pt x="6412" y="3231"/>
                </a:lnTo>
                <a:lnTo>
                  <a:pt x="6378" y="3231"/>
                </a:lnTo>
                <a:lnTo>
                  <a:pt x="6344" y="3223"/>
                </a:lnTo>
                <a:lnTo>
                  <a:pt x="6302" y="3214"/>
                </a:lnTo>
                <a:lnTo>
                  <a:pt x="6251" y="3197"/>
                </a:lnTo>
                <a:lnTo>
                  <a:pt x="6217" y="3172"/>
                </a:lnTo>
                <a:lnTo>
                  <a:pt x="6192" y="3138"/>
                </a:lnTo>
                <a:lnTo>
                  <a:pt x="6167" y="3104"/>
                </a:lnTo>
                <a:lnTo>
                  <a:pt x="6124" y="3079"/>
                </a:lnTo>
                <a:lnTo>
                  <a:pt x="6065" y="3071"/>
                </a:lnTo>
                <a:lnTo>
                  <a:pt x="5997" y="3054"/>
                </a:lnTo>
                <a:lnTo>
                  <a:pt x="5964" y="3054"/>
                </a:lnTo>
                <a:lnTo>
                  <a:pt x="5947" y="3045"/>
                </a:lnTo>
                <a:lnTo>
                  <a:pt x="5947" y="3028"/>
                </a:lnTo>
                <a:lnTo>
                  <a:pt x="5947" y="3003"/>
                </a:lnTo>
                <a:lnTo>
                  <a:pt x="5930" y="2977"/>
                </a:lnTo>
                <a:lnTo>
                  <a:pt x="5913" y="2952"/>
                </a:lnTo>
                <a:lnTo>
                  <a:pt x="5887" y="2918"/>
                </a:lnTo>
                <a:lnTo>
                  <a:pt x="5845" y="2901"/>
                </a:lnTo>
                <a:lnTo>
                  <a:pt x="5803" y="2893"/>
                </a:lnTo>
                <a:lnTo>
                  <a:pt x="5744" y="2884"/>
                </a:lnTo>
                <a:lnTo>
                  <a:pt x="5693" y="2859"/>
                </a:lnTo>
                <a:lnTo>
                  <a:pt x="5651" y="2834"/>
                </a:lnTo>
                <a:lnTo>
                  <a:pt x="5625" y="2817"/>
                </a:lnTo>
                <a:lnTo>
                  <a:pt x="5608" y="2791"/>
                </a:lnTo>
                <a:lnTo>
                  <a:pt x="5591" y="2783"/>
                </a:lnTo>
                <a:lnTo>
                  <a:pt x="5566" y="2783"/>
                </a:lnTo>
                <a:lnTo>
                  <a:pt x="5532" y="2783"/>
                </a:lnTo>
                <a:lnTo>
                  <a:pt x="5507" y="2783"/>
                </a:lnTo>
                <a:lnTo>
                  <a:pt x="5507" y="2766"/>
                </a:lnTo>
                <a:lnTo>
                  <a:pt x="5515" y="2732"/>
                </a:lnTo>
                <a:lnTo>
                  <a:pt x="5515" y="2707"/>
                </a:lnTo>
                <a:lnTo>
                  <a:pt x="5515" y="2673"/>
                </a:lnTo>
                <a:lnTo>
                  <a:pt x="5515" y="2648"/>
                </a:lnTo>
                <a:lnTo>
                  <a:pt x="5515" y="2631"/>
                </a:lnTo>
                <a:lnTo>
                  <a:pt x="5524" y="2622"/>
                </a:lnTo>
                <a:lnTo>
                  <a:pt x="5532" y="2605"/>
                </a:lnTo>
                <a:lnTo>
                  <a:pt x="5541" y="2580"/>
                </a:lnTo>
                <a:lnTo>
                  <a:pt x="5549" y="2555"/>
                </a:lnTo>
                <a:lnTo>
                  <a:pt x="5583" y="2470"/>
                </a:lnTo>
                <a:lnTo>
                  <a:pt x="5608" y="2385"/>
                </a:lnTo>
                <a:lnTo>
                  <a:pt x="5625" y="2318"/>
                </a:lnTo>
                <a:lnTo>
                  <a:pt x="5642" y="2275"/>
                </a:lnTo>
                <a:lnTo>
                  <a:pt x="5651" y="2259"/>
                </a:lnTo>
                <a:lnTo>
                  <a:pt x="5668" y="2250"/>
                </a:lnTo>
                <a:lnTo>
                  <a:pt x="5676" y="2233"/>
                </a:lnTo>
                <a:lnTo>
                  <a:pt x="5710" y="2199"/>
                </a:lnTo>
                <a:lnTo>
                  <a:pt x="5744" y="2140"/>
                </a:lnTo>
                <a:lnTo>
                  <a:pt x="5778" y="2072"/>
                </a:lnTo>
                <a:lnTo>
                  <a:pt x="5803" y="1996"/>
                </a:lnTo>
                <a:lnTo>
                  <a:pt x="5811" y="1971"/>
                </a:lnTo>
                <a:lnTo>
                  <a:pt x="5820" y="1962"/>
                </a:lnTo>
                <a:lnTo>
                  <a:pt x="5828" y="1954"/>
                </a:lnTo>
                <a:lnTo>
                  <a:pt x="5837" y="1946"/>
                </a:lnTo>
                <a:lnTo>
                  <a:pt x="5854" y="1937"/>
                </a:lnTo>
                <a:lnTo>
                  <a:pt x="5871" y="1912"/>
                </a:lnTo>
                <a:lnTo>
                  <a:pt x="5896" y="1895"/>
                </a:lnTo>
                <a:lnTo>
                  <a:pt x="5904" y="1869"/>
                </a:lnTo>
                <a:lnTo>
                  <a:pt x="5904" y="1844"/>
                </a:lnTo>
                <a:lnTo>
                  <a:pt x="5921" y="1819"/>
                </a:lnTo>
                <a:lnTo>
                  <a:pt x="5947" y="1785"/>
                </a:lnTo>
                <a:lnTo>
                  <a:pt x="5981" y="1743"/>
                </a:lnTo>
                <a:lnTo>
                  <a:pt x="5989" y="1726"/>
                </a:lnTo>
                <a:lnTo>
                  <a:pt x="5981" y="1692"/>
                </a:lnTo>
                <a:lnTo>
                  <a:pt x="5989" y="1641"/>
                </a:lnTo>
                <a:lnTo>
                  <a:pt x="6006" y="1616"/>
                </a:lnTo>
                <a:lnTo>
                  <a:pt x="6014" y="1590"/>
                </a:lnTo>
                <a:lnTo>
                  <a:pt x="6023" y="1582"/>
                </a:lnTo>
                <a:lnTo>
                  <a:pt x="6031" y="1556"/>
                </a:lnTo>
                <a:lnTo>
                  <a:pt x="6040" y="1523"/>
                </a:lnTo>
                <a:lnTo>
                  <a:pt x="6048" y="1497"/>
                </a:lnTo>
                <a:lnTo>
                  <a:pt x="6048" y="1472"/>
                </a:lnTo>
                <a:lnTo>
                  <a:pt x="6057" y="1455"/>
                </a:lnTo>
                <a:lnTo>
                  <a:pt x="6065" y="1447"/>
                </a:lnTo>
                <a:lnTo>
                  <a:pt x="6065" y="1430"/>
                </a:lnTo>
                <a:lnTo>
                  <a:pt x="6057" y="1404"/>
                </a:lnTo>
                <a:lnTo>
                  <a:pt x="6040" y="1379"/>
                </a:lnTo>
                <a:lnTo>
                  <a:pt x="6014" y="1379"/>
                </a:lnTo>
                <a:lnTo>
                  <a:pt x="5981" y="1387"/>
                </a:lnTo>
                <a:lnTo>
                  <a:pt x="5964" y="1387"/>
                </a:lnTo>
                <a:lnTo>
                  <a:pt x="5955" y="1387"/>
                </a:lnTo>
                <a:lnTo>
                  <a:pt x="5955" y="1379"/>
                </a:lnTo>
                <a:lnTo>
                  <a:pt x="5964" y="1370"/>
                </a:lnTo>
                <a:lnTo>
                  <a:pt x="5997" y="1320"/>
                </a:lnTo>
                <a:lnTo>
                  <a:pt x="6006" y="1294"/>
                </a:lnTo>
                <a:lnTo>
                  <a:pt x="6014" y="1277"/>
                </a:lnTo>
                <a:lnTo>
                  <a:pt x="6023" y="1244"/>
                </a:lnTo>
                <a:lnTo>
                  <a:pt x="6031" y="1193"/>
                </a:lnTo>
                <a:lnTo>
                  <a:pt x="6040" y="1142"/>
                </a:lnTo>
                <a:lnTo>
                  <a:pt x="6048" y="1100"/>
                </a:lnTo>
                <a:lnTo>
                  <a:pt x="6048" y="1057"/>
                </a:lnTo>
                <a:lnTo>
                  <a:pt x="6065" y="1015"/>
                </a:lnTo>
                <a:lnTo>
                  <a:pt x="6074" y="973"/>
                </a:lnTo>
                <a:lnTo>
                  <a:pt x="6082" y="939"/>
                </a:lnTo>
                <a:lnTo>
                  <a:pt x="6074" y="897"/>
                </a:lnTo>
                <a:lnTo>
                  <a:pt x="6074" y="854"/>
                </a:lnTo>
                <a:lnTo>
                  <a:pt x="6074" y="812"/>
                </a:lnTo>
                <a:lnTo>
                  <a:pt x="6065" y="778"/>
                </a:lnTo>
                <a:lnTo>
                  <a:pt x="6048" y="736"/>
                </a:lnTo>
                <a:lnTo>
                  <a:pt x="6040" y="685"/>
                </a:lnTo>
                <a:lnTo>
                  <a:pt x="6023" y="643"/>
                </a:lnTo>
                <a:lnTo>
                  <a:pt x="5997" y="601"/>
                </a:lnTo>
                <a:lnTo>
                  <a:pt x="5964" y="525"/>
                </a:lnTo>
                <a:lnTo>
                  <a:pt x="5947" y="482"/>
                </a:lnTo>
                <a:lnTo>
                  <a:pt x="5930" y="457"/>
                </a:lnTo>
                <a:lnTo>
                  <a:pt x="5930" y="432"/>
                </a:lnTo>
                <a:lnTo>
                  <a:pt x="5913" y="398"/>
                </a:lnTo>
                <a:lnTo>
                  <a:pt x="5879" y="355"/>
                </a:lnTo>
                <a:lnTo>
                  <a:pt x="5837" y="313"/>
                </a:lnTo>
                <a:lnTo>
                  <a:pt x="5803" y="279"/>
                </a:lnTo>
                <a:lnTo>
                  <a:pt x="5786" y="262"/>
                </a:lnTo>
                <a:lnTo>
                  <a:pt x="5761" y="229"/>
                </a:lnTo>
                <a:lnTo>
                  <a:pt x="5735" y="212"/>
                </a:lnTo>
                <a:lnTo>
                  <a:pt x="5727" y="212"/>
                </a:lnTo>
                <a:lnTo>
                  <a:pt x="5710" y="195"/>
                </a:lnTo>
                <a:lnTo>
                  <a:pt x="5684" y="178"/>
                </a:lnTo>
                <a:lnTo>
                  <a:pt x="5651" y="152"/>
                </a:lnTo>
                <a:lnTo>
                  <a:pt x="5625" y="135"/>
                </a:lnTo>
                <a:lnTo>
                  <a:pt x="5600" y="119"/>
                </a:lnTo>
                <a:lnTo>
                  <a:pt x="5558" y="93"/>
                </a:lnTo>
                <a:lnTo>
                  <a:pt x="5498" y="68"/>
                </a:lnTo>
                <a:lnTo>
                  <a:pt x="5465" y="59"/>
                </a:lnTo>
                <a:lnTo>
                  <a:pt x="5422" y="42"/>
                </a:lnTo>
                <a:lnTo>
                  <a:pt x="5380" y="26"/>
                </a:lnTo>
                <a:lnTo>
                  <a:pt x="5321" y="26"/>
                </a:lnTo>
                <a:lnTo>
                  <a:pt x="5295" y="17"/>
                </a:lnTo>
                <a:lnTo>
                  <a:pt x="5278" y="9"/>
                </a:lnTo>
                <a:lnTo>
                  <a:pt x="5253" y="0"/>
                </a:lnTo>
                <a:lnTo>
                  <a:pt x="5228" y="0"/>
                </a:lnTo>
                <a:lnTo>
                  <a:pt x="5194" y="9"/>
                </a:lnTo>
                <a:lnTo>
                  <a:pt x="5185" y="9"/>
                </a:lnTo>
                <a:lnTo>
                  <a:pt x="5160" y="17"/>
                </a:lnTo>
                <a:lnTo>
                  <a:pt x="5109" y="17"/>
                </a:lnTo>
                <a:lnTo>
                  <a:pt x="5042" y="26"/>
                </a:lnTo>
                <a:lnTo>
                  <a:pt x="5016" y="26"/>
                </a:lnTo>
                <a:lnTo>
                  <a:pt x="4999" y="26"/>
                </a:lnTo>
                <a:lnTo>
                  <a:pt x="4949" y="51"/>
                </a:lnTo>
                <a:lnTo>
                  <a:pt x="4872" y="68"/>
                </a:lnTo>
                <a:lnTo>
                  <a:pt x="4847" y="85"/>
                </a:lnTo>
                <a:lnTo>
                  <a:pt x="4822" y="93"/>
                </a:lnTo>
                <a:lnTo>
                  <a:pt x="4796" y="110"/>
                </a:lnTo>
                <a:lnTo>
                  <a:pt x="4763" y="119"/>
                </a:lnTo>
                <a:lnTo>
                  <a:pt x="4712" y="135"/>
                </a:lnTo>
                <a:lnTo>
                  <a:pt x="4661" y="161"/>
                </a:lnTo>
                <a:lnTo>
                  <a:pt x="4610" y="186"/>
                </a:lnTo>
                <a:lnTo>
                  <a:pt x="4568" y="212"/>
                </a:lnTo>
                <a:lnTo>
                  <a:pt x="4551" y="245"/>
                </a:lnTo>
                <a:lnTo>
                  <a:pt x="4526" y="271"/>
                </a:lnTo>
                <a:lnTo>
                  <a:pt x="4492" y="313"/>
                </a:lnTo>
                <a:lnTo>
                  <a:pt x="4466" y="338"/>
                </a:lnTo>
                <a:lnTo>
                  <a:pt x="4450" y="355"/>
                </a:lnTo>
                <a:lnTo>
                  <a:pt x="4450" y="372"/>
                </a:lnTo>
                <a:lnTo>
                  <a:pt x="4441" y="389"/>
                </a:lnTo>
                <a:lnTo>
                  <a:pt x="4424" y="448"/>
                </a:lnTo>
                <a:lnTo>
                  <a:pt x="4416" y="474"/>
                </a:lnTo>
                <a:lnTo>
                  <a:pt x="4390" y="491"/>
                </a:lnTo>
                <a:lnTo>
                  <a:pt x="4382" y="516"/>
                </a:lnTo>
                <a:lnTo>
                  <a:pt x="4373" y="558"/>
                </a:lnTo>
                <a:lnTo>
                  <a:pt x="4365" y="592"/>
                </a:lnTo>
                <a:lnTo>
                  <a:pt x="4348" y="635"/>
                </a:lnTo>
                <a:lnTo>
                  <a:pt x="4323" y="677"/>
                </a:lnTo>
                <a:lnTo>
                  <a:pt x="4314" y="744"/>
                </a:lnTo>
                <a:lnTo>
                  <a:pt x="4306" y="795"/>
                </a:lnTo>
                <a:lnTo>
                  <a:pt x="4306" y="812"/>
                </a:lnTo>
                <a:lnTo>
                  <a:pt x="4314" y="821"/>
                </a:lnTo>
                <a:lnTo>
                  <a:pt x="4314" y="854"/>
                </a:lnTo>
                <a:lnTo>
                  <a:pt x="4306" y="897"/>
                </a:lnTo>
                <a:lnTo>
                  <a:pt x="4297" y="939"/>
                </a:lnTo>
                <a:lnTo>
                  <a:pt x="4297" y="973"/>
                </a:lnTo>
                <a:lnTo>
                  <a:pt x="4297" y="1007"/>
                </a:lnTo>
                <a:lnTo>
                  <a:pt x="4314" y="1032"/>
                </a:lnTo>
                <a:lnTo>
                  <a:pt x="4323" y="1049"/>
                </a:lnTo>
                <a:lnTo>
                  <a:pt x="4323" y="1074"/>
                </a:lnTo>
                <a:lnTo>
                  <a:pt x="4306" y="1083"/>
                </a:lnTo>
                <a:lnTo>
                  <a:pt x="4297" y="1074"/>
                </a:lnTo>
                <a:lnTo>
                  <a:pt x="4280" y="1066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6" name="Freeform 11"/>
          <p:cNvSpPr>
            <a:spLocks noEditPoints="1"/>
          </p:cNvSpPr>
          <p:nvPr/>
        </p:nvSpPr>
        <p:spPr bwMode="auto">
          <a:xfrm>
            <a:off x="6156176" y="2852776"/>
            <a:ext cx="596474" cy="816602"/>
          </a:xfrm>
          <a:custGeom>
            <a:avLst/>
            <a:gdLst/>
            <a:ahLst/>
            <a:cxnLst>
              <a:cxn ang="0">
                <a:pos x="984" y="2158"/>
              </a:cxn>
              <a:cxn ang="0">
                <a:pos x="1218" y="2245"/>
              </a:cxn>
              <a:cxn ang="0">
                <a:pos x="1314" y="2458"/>
              </a:cxn>
              <a:cxn ang="0">
                <a:pos x="1214" y="2679"/>
              </a:cxn>
              <a:cxn ang="0">
                <a:pos x="984" y="2760"/>
              </a:cxn>
              <a:cxn ang="0">
                <a:pos x="751" y="2681"/>
              </a:cxn>
              <a:cxn ang="0">
                <a:pos x="650" y="2458"/>
              </a:cxn>
              <a:cxn ang="0">
                <a:pos x="747" y="2245"/>
              </a:cxn>
              <a:cxn ang="0">
                <a:pos x="984" y="2158"/>
              </a:cxn>
              <a:cxn ang="0">
                <a:pos x="1030" y="0"/>
              </a:cxn>
              <a:cxn ang="0">
                <a:pos x="1544" y="100"/>
              </a:cxn>
              <a:cxn ang="0">
                <a:pos x="1891" y="371"/>
              </a:cxn>
              <a:cxn ang="0">
                <a:pos x="2014" y="745"/>
              </a:cxn>
              <a:cxn ang="0">
                <a:pos x="1944" y="1024"/>
              </a:cxn>
              <a:cxn ang="0">
                <a:pos x="1779" y="1230"/>
              </a:cxn>
              <a:cxn ang="0">
                <a:pos x="1460" y="1482"/>
              </a:cxn>
              <a:cxn ang="0">
                <a:pos x="1345" y="1604"/>
              </a:cxn>
              <a:cxn ang="0">
                <a:pos x="1291" y="1673"/>
              </a:cxn>
              <a:cxn ang="0">
                <a:pos x="1264" y="1736"/>
              </a:cxn>
              <a:cxn ang="0">
                <a:pos x="1232" y="1861"/>
              </a:cxn>
              <a:cxn ang="0">
                <a:pos x="963" y="2069"/>
              </a:cxn>
              <a:cxn ang="0">
                <a:pos x="765" y="1998"/>
              </a:cxn>
              <a:cxn ang="0">
                <a:pos x="685" y="1793"/>
              </a:cxn>
              <a:cxn ang="0">
                <a:pos x="739" y="1521"/>
              </a:cxn>
              <a:cxn ang="0">
                <a:pos x="878" y="1319"/>
              </a:cxn>
              <a:cxn ang="0">
                <a:pos x="1106" y="1119"/>
              </a:cxn>
              <a:cxn ang="0">
                <a:pos x="1282" y="972"/>
              </a:cxn>
              <a:cxn ang="0">
                <a:pos x="1369" y="868"/>
              </a:cxn>
              <a:cxn ang="0">
                <a:pos x="1402" y="749"/>
              </a:cxn>
              <a:cxn ang="0">
                <a:pos x="1299" y="535"/>
              </a:cxn>
              <a:cxn ang="0">
                <a:pos x="1030" y="447"/>
              </a:cxn>
              <a:cxn ang="0">
                <a:pos x="744" y="537"/>
              </a:cxn>
              <a:cxn ang="0">
                <a:pos x="587" y="804"/>
              </a:cxn>
              <a:cxn ang="0">
                <a:pos x="296" y="1037"/>
              </a:cxn>
              <a:cxn ang="0">
                <a:pos x="85" y="956"/>
              </a:cxn>
              <a:cxn ang="0">
                <a:pos x="0" y="779"/>
              </a:cxn>
              <a:cxn ang="0">
                <a:pos x="123" y="418"/>
              </a:cxn>
              <a:cxn ang="0">
                <a:pos x="482" y="119"/>
              </a:cxn>
              <a:cxn ang="0">
                <a:pos x="1030" y="0"/>
              </a:cxn>
            </a:cxnLst>
            <a:rect l="0" t="0" r="r" b="b"/>
            <a:pathLst>
              <a:path w="2014" h="2760">
                <a:moveTo>
                  <a:pt x="984" y="2158"/>
                </a:moveTo>
                <a:cubicBezTo>
                  <a:pt x="1077" y="2158"/>
                  <a:pt x="1155" y="2187"/>
                  <a:pt x="1218" y="2245"/>
                </a:cubicBezTo>
                <a:cubicBezTo>
                  <a:pt x="1282" y="2303"/>
                  <a:pt x="1314" y="2374"/>
                  <a:pt x="1314" y="2458"/>
                </a:cubicBezTo>
                <a:cubicBezTo>
                  <a:pt x="1314" y="2551"/>
                  <a:pt x="1280" y="2625"/>
                  <a:pt x="1214" y="2679"/>
                </a:cubicBezTo>
                <a:cubicBezTo>
                  <a:pt x="1147" y="2733"/>
                  <a:pt x="1071" y="2760"/>
                  <a:pt x="984" y="2760"/>
                </a:cubicBezTo>
                <a:cubicBezTo>
                  <a:pt x="895" y="2760"/>
                  <a:pt x="817" y="2734"/>
                  <a:pt x="751" y="2681"/>
                </a:cubicBezTo>
                <a:cubicBezTo>
                  <a:pt x="684" y="2628"/>
                  <a:pt x="650" y="2553"/>
                  <a:pt x="650" y="2458"/>
                </a:cubicBezTo>
                <a:cubicBezTo>
                  <a:pt x="650" y="2374"/>
                  <a:pt x="683" y="2303"/>
                  <a:pt x="747" y="2245"/>
                </a:cubicBezTo>
                <a:cubicBezTo>
                  <a:pt x="812" y="2187"/>
                  <a:pt x="891" y="2158"/>
                  <a:pt x="984" y="2158"/>
                </a:cubicBezTo>
                <a:close/>
                <a:moveTo>
                  <a:pt x="1030" y="0"/>
                </a:moveTo>
                <a:cubicBezTo>
                  <a:pt x="1222" y="0"/>
                  <a:pt x="1394" y="34"/>
                  <a:pt x="1544" y="100"/>
                </a:cubicBezTo>
                <a:cubicBezTo>
                  <a:pt x="1693" y="166"/>
                  <a:pt x="1809" y="257"/>
                  <a:pt x="1891" y="371"/>
                </a:cubicBezTo>
                <a:cubicBezTo>
                  <a:pt x="1973" y="486"/>
                  <a:pt x="2014" y="611"/>
                  <a:pt x="2014" y="745"/>
                </a:cubicBezTo>
                <a:cubicBezTo>
                  <a:pt x="2014" y="851"/>
                  <a:pt x="1991" y="945"/>
                  <a:pt x="1944" y="1024"/>
                </a:cubicBezTo>
                <a:cubicBezTo>
                  <a:pt x="1897" y="1104"/>
                  <a:pt x="1842" y="1172"/>
                  <a:pt x="1779" y="1230"/>
                </a:cubicBezTo>
                <a:cubicBezTo>
                  <a:pt x="1715" y="1287"/>
                  <a:pt x="1609" y="1371"/>
                  <a:pt x="1460" y="1482"/>
                </a:cubicBezTo>
                <a:cubicBezTo>
                  <a:pt x="1407" y="1538"/>
                  <a:pt x="1369" y="1579"/>
                  <a:pt x="1345" y="1604"/>
                </a:cubicBezTo>
                <a:cubicBezTo>
                  <a:pt x="1320" y="1630"/>
                  <a:pt x="1303" y="1653"/>
                  <a:pt x="1291" y="1673"/>
                </a:cubicBezTo>
                <a:cubicBezTo>
                  <a:pt x="1280" y="1694"/>
                  <a:pt x="1271" y="1715"/>
                  <a:pt x="1264" y="1736"/>
                </a:cubicBezTo>
                <a:cubicBezTo>
                  <a:pt x="1257" y="1758"/>
                  <a:pt x="1247" y="1800"/>
                  <a:pt x="1232" y="1861"/>
                </a:cubicBezTo>
                <a:cubicBezTo>
                  <a:pt x="1204" y="1999"/>
                  <a:pt x="1114" y="2069"/>
                  <a:pt x="963" y="2069"/>
                </a:cubicBezTo>
                <a:cubicBezTo>
                  <a:pt x="884" y="2069"/>
                  <a:pt x="819" y="2045"/>
                  <a:pt x="765" y="1998"/>
                </a:cubicBezTo>
                <a:cubicBezTo>
                  <a:pt x="712" y="1951"/>
                  <a:pt x="685" y="1883"/>
                  <a:pt x="685" y="1793"/>
                </a:cubicBezTo>
                <a:cubicBezTo>
                  <a:pt x="685" y="1689"/>
                  <a:pt x="703" y="1598"/>
                  <a:pt x="739" y="1521"/>
                </a:cubicBezTo>
                <a:cubicBezTo>
                  <a:pt x="774" y="1443"/>
                  <a:pt x="821" y="1376"/>
                  <a:pt x="878" y="1319"/>
                </a:cubicBezTo>
                <a:cubicBezTo>
                  <a:pt x="935" y="1262"/>
                  <a:pt x="1011" y="1196"/>
                  <a:pt x="1106" y="1119"/>
                </a:cubicBezTo>
                <a:cubicBezTo>
                  <a:pt x="1188" y="1053"/>
                  <a:pt x="1247" y="1004"/>
                  <a:pt x="1282" y="972"/>
                </a:cubicBezTo>
                <a:cubicBezTo>
                  <a:pt x="1317" y="939"/>
                  <a:pt x="1346" y="905"/>
                  <a:pt x="1369" y="868"/>
                </a:cubicBezTo>
                <a:cubicBezTo>
                  <a:pt x="1391" y="831"/>
                  <a:pt x="1402" y="791"/>
                  <a:pt x="1402" y="749"/>
                </a:cubicBezTo>
                <a:cubicBezTo>
                  <a:pt x="1402" y="665"/>
                  <a:pt x="1368" y="594"/>
                  <a:pt x="1299" y="535"/>
                </a:cubicBezTo>
                <a:cubicBezTo>
                  <a:pt x="1230" y="477"/>
                  <a:pt x="1140" y="447"/>
                  <a:pt x="1030" y="447"/>
                </a:cubicBezTo>
                <a:cubicBezTo>
                  <a:pt x="900" y="447"/>
                  <a:pt x="805" y="477"/>
                  <a:pt x="744" y="537"/>
                </a:cubicBezTo>
                <a:cubicBezTo>
                  <a:pt x="683" y="597"/>
                  <a:pt x="631" y="686"/>
                  <a:pt x="587" y="804"/>
                </a:cubicBezTo>
                <a:cubicBezTo>
                  <a:pt x="537" y="959"/>
                  <a:pt x="440" y="1037"/>
                  <a:pt x="296" y="1037"/>
                </a:cubicBezTo>
                <a:cubicBezTo>
                  <a:pt x="213" y="1037"/>
                  <a:pt x="142" y="1010"/>
                  <a:pt x="85" y="956"/>
                </a:cubicBezTo>
                <a:cubicBezTo>
                  <a:pt x="28" y="902"/>
                  <a:pt x="0" y="843"/>
                  <a:pt x="0" y="779"/>
                </a:cubicBezTo>
                <a:cubicBezTo>
                  <a:pt x="0" y="659"/>
                  <a:pt x="41" y="539"/>
                  <a:pt x="123" y="418"/>
                </a:cubicBezTo>
                <a:cubicBezTo>
                  <a:pt x="206" y="297"/>
                  <a:pt x="325" y="197"/>
                  <a:pt x="482" y="119"/>
                </a:cubicBezTo>
                <a:cubicBezTo>
                  <a:pt x="639" y="40"/>
                  <a:pt x="822" y="0"/>
                  <a:pt x="103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73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1" grpId="0"/>
      <p:bldP spid="44" grpId="0" animBg="1"/>
      <p:bldP spid="45" grpId="0" animBg="1"/>
      <p:bldP spid="4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15980" y="1412776"/>
            <a:ext cx="9171157" cy="1200329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7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„Manifestation“</a:t>
            </a:r>
            <a:endParaRPr lang="de-AT" sz="72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52536" y="3655199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6" descr="zielkart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92" y="2993575"/>
            <a:ext cx="2890848" cy="2177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D:\#-data-sss\#TCE\##Tournee\Vortrag\steu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284" y="2993575"/>
            <a:ext cx="3731030" cy="221481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feil nach links 6" descr="© INSCALE GmbH, 26.05.2010&#10;http://www.presentationload.com/"/>
          <p:cNvSpPr/>
          <p:nvPr/>
        </p:nvSpPr>
        <p:spPr bwMode="gray">
          <a:xfrm rot="10800000">
            <a:off x="3381643" y="3597284"/>
            <a:ext cx="1440160" cy="970270"/>
          </a:xfrm>
          <a:prstGeom prst="leftArrow">
            <a:avLst>
              <a:gd name="adj1" fmla="val 47154"/>
              <a:gd name="adj2" fmla="val 92680"/>
            </a:avLst>
          </a:prstGeom>
          <a:solidFill>
            <a:srgbClr val="0070C0"/>
          </a:solidFill>
          <a:ln w="34925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 fov="5400000">
              <a:rot lat="21594000" lon="0" rev="0"/>
            </a:camera>
            <a:lightRig rig="balanced" dir="t">
              <a:rot lat="0" lon="0" rev="60000"/>
            </a:lightRig>
          </a:scene3d>
          <a:sp3d extrusionH="95250" prstMaterial="metal">
            <a:bevelT w="38100" h="38100"/>
            <a:bevelB w="381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460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34163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Thought</a:t>
            </a:r>
            <a:r>
              <a:rPr lang="de-AT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creates</a:t>
            </a:r>
            <a:endParaRPr lang="de-AT" sz="96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de-AT" sz="12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de-AT" sz="120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7509" y="3887555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012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-27158" y="1901031"/>
            <a:ext cx="9171157" cy="193899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120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7509" y="3887555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9" r="10265"/>
          <a:stretch/>
        </p:blipFill>
        <p:spPr bwMode="auto">
          <a:xfrm>
            <a:off x="1691680" y="-15595"/>
            <a:ext cx="5760639" cy="6901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87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1"/>
            <a:ext cx="3070189" cy="1195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61"/>
          <p:cNvSpPr>
            <a:spLocks/>
          </p:cNvSpPr>
          <p:nvPr/>
        </p:nvSpPr>
        <p:spPr bwMode="auto">
          <a:xfrm>
            <a:off x="1928775" y="1140271"/>
            <a:ext cx="5628281" cy="5052220"/>
          </a:xfrm>
          <a:custGeom>
            <a:avLst/>
            <a:gdLst>
              <a:gd name="T0" fmla="*/ 2899 w 4128"/>
              <a:gd name="T1" fmla="*/ 177 h 4119"/>
              <a:gd name="T2" fmla="*/ 2891 w 4128"/>
              <a:gd name="T3" fmla="*/ 172 h 4119"/>
              <a:gd name="T4" fmla="*/ 2090 w 4128"/>
              <a:gd name="T5" fmla="*/ 0 h 4119"/>
              <a:gd name="T6" fmla="*/ 2087 w 4128"/>
              <a:gd name="T7" fmla="*/ 0 h 4119"/>
              <a:gd name="T8" fmla="*/ 2086 w 4128"/>
              <a:gd name="T9" fmla="*/ 0 h 4119"/>
              <a:gd name="T10" fmla="*/ 1952 w 4128"/>
              <a:gd name="T11" fmla="*/ 4 h 4119"/>
              <a:gd name="T12" fmla="*/ 1859 w 4128"/>
              <a:gd name="T13" fmla="*/ 12 h 4119"/>
              <a:gd name="T14" fmla="*/ 1845 w 4128"/>
              <a:gd name="T15" fmla="*/ 14 h 4119"/>
              <a:gd name="T16" fmla="*/ 1845 w 4128"/>
              <a:gd name="T17" fmla="*/ 14 h 4119"/>
              <a:gd name="T18" fmla="*/ 873 w 4128"/>
              <a:gd name="T19" fmla="*/ 386 h 4119"/>
              <a:gd name="T20" fmla="*/ 673 w 4128"/>
              <a:gd name="T21" fmla="*/ 90 h 4119"/>
              <a:gd name="T22" fmla="*/ 619 w 4128"/>
              <a:gd name="T23" fmla="*/ 68 h 4119"/>
              <a:gd name="T24" fmla="*/ 580 w 4128"/>
              <a:gd name="T25" fmla="*/ 109 h 4119"/>
              <a:gd name="T26" fmla="*/ 455 w 4128"/>
              <a:gd name="T27" fmla="*/ 797 h 4119"/>
              <a:gd name="T28" fmla="*/ 367 w 4128"/>
              <a:gd name="T29" fmla="*/ 1282 h 4119"/>
              <a:gd name="T30" fmla="*/ 379 w 4128"/>
              <a:gd name="T31" fmla="*/ 1326 h 4119"/>
              <a:gd name="T32" fmla="*/ 417 w 4128"/>
              <a:gd name="T33" fmla="*/ 1343 h 4119"/>
              <a:gd name="T34" fmla="*/ 421 w 4128"/>
              <a:gd name="T35" fmla="*/ 1343 h 4119"/>
              <a:gd name="T36" fmla="*/ 966 w 4128"/>
              <a:gd name="T37" fmla="*/ 1314 h 4119"/>
              <a:gd name="T38" fmla="*/ 1580 w 4128"/>
              <a:gd name="T39" fmla="*/ 1281 h 4119"/>
              <a:gd name="T40" fmla="*/ 1625 w 4128"/>
              <a:gd name="T41" fmla="*/ 1247 h 4119"/>
              <a:gd name="T42" fmla="*/ 1612 w 4128"/>
              <a:gd name="T43" fmla="*/ 1192 h 4119"/>
              <a:gd name="T44" fmla="*/ 1359 w 4128"/>
              <a:gd name="T45" fmla="*/ 953 h 4119"/>
              <a:gd name="T46" fmla="*/ 1895 w 4128"/>
              <a:gd name="T47" fmla="*/ 755 h 4119"/>
              <a:gd name="T48" fmla="*/ 1896 w 4128"/>
              <a:gd name="T49" fmla="*/ 761 h 4119"/>
              <a:gd name="T50" fmla="*/ 2078 w 4128"/>
              <a:gd name="T51" fmla="*/ 749 h 4119"/>
              <a:gd name="T52" fmla="*/ 3383 w 4128"/>
              <a:gd name="T53" fmla="*/ 2079 h 4119"/>
              <a:gd name="T54" fmla="*/ 2052 w 4128"/>
              <a:gd name="T55" fmla="*/ 3384 h 4119"/>
              <a:gd name="T56" fmla="*/ 748 w 4128"/>
              <a:gd name="T57" fmla="*/ 2053 h 4119"/>
              <a:gd name="T58" fmla="*/ 764 w 4128"/>
              <a:gd name="T59" fmla="*/ 1867 h 4119"/>
              <a:gd name="T60" fmla="*/ 62 w 4128"/>
              <a:gd name="T61" fmla="*/ 1602 h 4119"/>
              <a:gd name="T62" fmla="*/ 12 w 4128"/>
              <a:gd name="T63" fmla="*/ 2033 h 4119"/>
              <a:gd name="T64" fmla="*/ 2045 w 4128"/>
              <a:gd name="T65" fmla="*/ 4108 h 4119"/>
              <a:gd name="T66" fmla="*/ 4119 w 4128"/>
              <a:gd name="T67" fmla="*/ 2074 h 4119"/>
              <a:gd name="T68" fmla="*/ 2899 w 4128"/>
              <a:gd name="T69" fmla="*/ 177 h 4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128" h="4119">
                <a:moveTo>
                  <a:pt x="2899" y="177"/>
                </a:moveTo>
                <a:cubicBezTo>
                  <a:pt x="2896" y="175"/>
                  <a:pt x="2894" y="173"/>
                  <a:pt x="2891" y="172"/>
                </a:cubicBezTo>
                <a:cubicBezTo>
                  <a:pt x="2646" y="64"/>
                  <a:pt x="2375" y="3"/>
                  <a:pt x="2090" y="0"/>
                </a:cubicBezTo>
                <a:cubicBezTo>
                  <a:pt x="2089" y="0"/>
                  <a:pt x="2088" y="0"/>
                  <a:pt x="2087" y="0"/>
                </a:cubicBezTo>
                <a:cubicBezTo>
                  <a:pt x="2087" y="0"/>
                  <a:pt x="2086" y="0"/>
                  <a:pt x="2086" y="0"/>
                </a:cubicBezTo>
                <a:cubicBezTo>
                  <a:pt x="2041" y="0"/>
                  <a:pt x="1996" y="2"/>
                  <a:pt x="1952" y="4"/>
                </a:cubicBezTo>
                <a:cubicBezTo>
                  <a:pt x="1921" y="6"/>
                  <a:pt x="1890" y="9"/>
                  <a:pt x="1859" y="12"/>
                </a:cubicBezTo>
                <a:cubicBezTo>
                  <a:pt x="1854" y="13"/>
                  <a:pt x="1850" y="13"/>
                  <a:pt x="1845" y="14"/>
                </a:cubicBezTo>
                <a:lnTo>
                  <a:pt x="1845" y="14"/>
                </a:lnTo>
                <a:cubicBezTo>
                  <a:pt x="1485" y="53"/>
                  <a:pt x="1153" y="184"/>
                  <a:pt x="873" y="386"/>
                </a:cubicBezTo>
                <a:lnTo>
                  <a:pt x="673" y="90"/>
                </a:lnTo>
                <a:cubicBezTo>
                  <a:pt x="661" y="72"/>
                  <a:pt x="640" y="64"/>
                  <a:pt x="619" y="68"/>
                </a:cubicBezTo>
                <a:cubicBezTo>
                  <a:pt x="599" y="72"/>
                  <a:pt x="583" y="89"/>
                  <a:pt x="580" y="109"/>
                </a:cubicBezTo>
                <a:lnTo>
                  <a:pt x="455" y="797"/>
                </a:lnTo>
                <a:lnTo>
                  <a:pt x="367" y="1282"/>
                </a:lnTo>
                <a:cubicBezTo>
                  <a:pt x="364" y="1298"/>
                  <a:pt x="369" y="1314"/>
                  <a:pt x="379" y="1326"/>
                </a:cubicBezTo>
                <a:cubicBezTo>
                  <a:pt x="389" y="1337"/>
                  <a:pt x="403" y="1343"/>
                  <a:pt x="417" y="1343"/>
                </a:cubicBezTo>
                <a:cubicBezTo>
                  <a:pt x="418" y="1343"/>
                  <a:pt x="419" y="1343"/>
                  <a:pt x="421" y="1343"/>
                </a:cubicBezTo>
                <a:lnTo>
                  <a:pt x="966" y="1314"/>
                </a:lnTo>
                <a:lnTo>
                  <a:pt x="1580" y="1281"/>
                </a:lnTo>
                <a:cubicBezTo>
                  <a:pt x="1600" y="1280"/>
                  <a:pt x="1618" y="1267"/>
                  <a:pt x="1625" y="1247"/>
                </a:cubicBezTo>
                <a:cubicBezTo>
                  <a:pt x="1632" y="1228"/>
                  <a:pt x="1627" y="1206"/>
                  <a:pt x="1612" y="1192"/>
                </a:cubicBezTo>
                <a:lnTo>
                  <a:pt x="1359" y="953"/>
                </a:lnTo>
                <a:cubicBezTo>
                  <a:pt x="1518" y="850"/>
                  <a:pt x="1700" y="781"/>
                  <a:pt x="1895" y="755"/>
                </a:cubicBezTo>
                <a:lnTo>
                  <a:pt x="1896" y="761"/>
                </a:lnTo>
                <a:cubicBezTo>
                  <a:pt x="1956" y="753"/>
                  <a:pt x="2016" y="748"/>
                  <a:pt x="2078" y="749"/>
                </a:cubicBezTo>
                <a:cubicBezTo>
                  <a:pt x="2806" y="756"/>
                  <a:pt x="3390" y="1352"/>
                  <a:pt x="3383" y="2079"/>
                </a:cubicBezTo>
                <a:cubicBezTo>
                  <a:pt x="3376" y="2807"/>
                  <a:pt x="2780" y="3391"/>
                  <a:pt x="2052" y="3384"/>
                </a:cubicBezTo>
                <a:cubicBezTo>
                  <a:pt x="1325" y="3377"/>
                  <a:pt x="740" y="2781"/>
                  <a:pt x="748" y="2053"/>
                </a:cubicBezTo>
                <a:cubicBezTo>
                  <a:pt x="748" y="1990"/>
                  <a:pt x="755" y="1928"/>
                  <a:pt x="764" y="1867"/>
                </a:cubicBezTo>
                <a:lnTo>
                  <a:pt x="62" y="1602"/>
                </a:lnTo>
                <a:cubicBezTo>
                  <a:pt x="31" y="1741"/>
                  <a:pt x="13" y="1885"/>
                  <a:pt x="12" y="2033"/>
                </a:cubicBezTo>
                <a:cubicBezTo>
                  <a:pt x="0" y="3168"/>
                  <a:pt x="911" y="4096"/>
                  <a:pt x="2045" y="4108"/>
                </a:cubicBezTo>
                <a:cubicBezTo>
                  <a:pt x="3179" y="4119"/>
                  <a:pt x="4108" y="3209"/>
                  <a:pt x="4119" y="2074"/>
                </a:cubicBezTo>
                <a:cubicBezTo>
                  <a:pt x="4128" y="1230"/>
                  <a:pt x="3624" y="500"/>
                  <a:pt x="2899" y="177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  <a:headEnd/>
            <a:tailEnd/>
          </a:ln>
          <a:scene3d>
            <a:camera prst="perspectiveRelaxedModerately" fov="5700000">
              <a:rot lat="17690630" lon="0" rev="0"/>
            </a:camera>
            <a:lightRig rig="balanced" dir="t">
              <a:rot lat="0" lon="0" rev="5400000"/>
            </a:lightRig>
          </a:scene3d>
          <a:sp3d extrusionH="50800" prstMaterial="flat">
            <a:bevelT w="342900" h="114300"/>
            <a:bevelB w="107950" h="23495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>
              <a:solidFill>
                <a:schemeClr val="lt1"/>
              </a:solidFill>
            </a:endParaRPr>
          </a:p>
        </p:txBody>
      </p:sp>
      <p:sp>
        <p:nvSpPr>
          <p:cNvPr id="2" name="Abgerundetes Rechteck 1"/>
          <p:cNvSpPr/>
          <p:nvPr/>
        </p:nvSpPr>
        <p:spPr>
          <a:xfrm>
            <a:off x="218492" y="1412776"/>
            <a:ext cx="2448272" cy="2325613"/>
          </a:xfrm>
          <a:prstGeom prst="roundRect">
            <a:avLst>
              <a:gd name="adj" fmla="val 17328"/>
            </a:avLst>
          </a:prstGeom>
          <a:gradFill flip="none" rotWithShape="1">
            <a:gsLst>
              <a:gs pos="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Nichtlokalität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EPR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Experiment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Einstein/</a:t>
            </a:r>
            <a:r>
              <a:rPr lang="de-DE" b="1" dirty="0" err="1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Podolski</a:t>
            </a:r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/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Rosen</a:t>
            </a:r>
            <a:endParaRPr lang="de-DE" b="1" dirty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Abgerundetes Rechteck 6"/>
          <p:cNvSpPr/>
          <p:nvPr/>
        </p:nvSpPr>
        <p:spPr>
          <a:xfrm>
            <a:off x="225149" y="4417443"/>
            <a:ext cx="2448272" cy="2325613"/>
          </a:xfrm>
          <a:prstGeom prst="roundRect">
            <a:avLst>
              <a:gd name="adj" fmla="val 17328"/>
            </a:avLst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 err="1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Morpho</a:t>
            </a:r>
            <a:r>
              <a:rPr lang="de-DE" sz="28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-genetisches Feld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Prof. Rupert </a:t>
            </a:r>
            <a:r>
              <a:rPr lang="de-DE" b="1" dirty="0" err="1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Sheldrake</a:t>
            </a:r>
            <a:endParaRPr lang="de-DE" b="1" dirty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Abgerundetes Rechteck 7"/>
          <p:cNvSpPr/>
          <p:nvPr/>
        </p:nvSpPr>
        <p:spPr>
          <a:xfrm>
            <a:off x="6588224" y="4417443"/>
            <a:ext cx="2448272" cy="2325613"/>
          </a:xfrm>
          <a:prstGeom prst="roundRect">
            <a:avLst>
              <a:gd name="adj" fmla="val 17328"/>
            </a:avLst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Biophotonen-feld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Prof. Fritz-Albert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Popp</a:t>
            </a:r>
            <a:endParaRPr lang="de-DE" b="1" dirty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Abgerundetes Rechteck 8"/>
          <p:cNvSpPr/>
          <p:nvPr/>
        </p:nvSpPr>
        <p:spPr>
          <a:xfrm>
            <a:off x="6588224" y="1340768"/>
            <a:ext cx="2448272" cy="2325613"/>
          </a:xfrm>
          <a:prstGeom prst="roundRect">
            <a:avLst>
              <a:gd name="adj" fmla="val 17328"/>
            </a:avLst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Informations-feld Wasser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Dr. Masaru</a:t>
            </a:r>
          </a:p>
          <a:p>
            <a:pPr algn="ctr"/>
            <a:r>
              <a:rPr lang="de-DE" b="1" dirty="0" err="1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Emoto</a:t>
            </a:r>
            <a:endParaRPr lang="de-DE" b="1" dirty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Abgerundetes Rechteck 9"/>
          <p:cNvSpPr/>
          <p:nvPr/>
        </p:nvSpPr>
        <p:spPr>
          <a:xfrm>
            <a:off x="3419872" y="404663"/>
            <a:ext cx="2448272" cy="2325613"/>
          </a:xfrm>
          <a:prstGeom prst="roundRect">
            <a:avLst>
              <a:gd name="adj" fmla="val 17328"/>
            </a:avLst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Energiefeld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Applied </a:t>
            </a:r>
            <a:r>
              <a:rPr lang="de-DE" b="1" dirty="0" err="1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Kinesiology</a:t>
            </a:r>
            <a:endParaRPr lang="de-DE" b="1" dirty="0" smtClean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George</a:t>
            </a:r>
          </a:p>
          <a:p>
            <a:pPr algn="ctr"/>
            <a:r>
              <a:rPr lang="de-DE" b="1" dirty="0" err="1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Goodheart</a:t>
            </a:r>
            <a:endParaRPr lang="de-DE" b="1" dirty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feld 1"/>
          <p:cNvSpPr txBox="1">
            <a:spLocks noChangeArrowheads="1"/>
          </p:cNvSpPr>
          <p:nvPr/>
        </p:nvSpPr>
        <p:spPr bwMode="auto">
          <a:xfrm>
            <a:off x="157405" y="974335"/>
            <a:ext cx="88000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Gemeinsamkeiten aller Feldtheorien</a:t>
            </a:r>
          </a:p>
        </p:txBody>
      </p:sp>
      <p:cxnSp>
        <p:nvCxnSpPr>
          <p:cNvPr id="4" name="Gerade Verbindung 3"/>
          <p:cNvCxnSpPr/>
          <p:nvPr/>
        </p:nvCxnSpPr>
        <p:spPr>
          <a:xfrm>
            <a:off x="233265" y="3949284"/>
            <a:ext cx="8724164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84" name="Textfeld 10"/>
          <p:cNvSpPr txBox="1">
            <a:spLocks noChangeArrowheads="1"/>
          </p:cNvSpPr>
          <p:nvPr/>
        </p:nvSpPr>
        <p:spPr bwMode="auto">
          <a:xfrm>
            <a:off x="3841440" y="3193818"/>
            <a:ext cx="1972369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Realität</a:t>
            </a:r>
          </a:p>
        </p:txBody>
      </p:sp>
      <p:sp>
        <p:nvSpPr>
          <p:cNvPr id="50185" name="Textfeld 11"/>
          <p:cNvSpPr txBox="1">
            <a:spLocks noChangeArrowheads="1"/>
          </p:cNvSpPr>
          <p:nvPr/>
        </p:nvSpPr>
        <p:spPr bwMode="auto">
          <a:xfrm>
            <a:off x="3036528" y="6016997"/>
            <a:ext cx="39447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Informationsfeld</a:t>
            </a:r>
            <a:endParaRPr lang="de-DE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8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29" y="7169"/>
            <a:ext cx="2736934" cy="1065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uppieren 99"/>
          <p:cNvGrpSpPr/>
          <p:nvPr/>
        </p:nvGrpSpPr>
        <p:grpSpPr>
          <a:xfrm>
            <a:off x="940393" y="2151993"/>
            <a:ext cx="1071586" cy="1059325"/>
            <a:chOff x="5060940" y="4033850"/>
            <a:chExt cx="2065338" cy="2105025"/>
          </a:xfrm>
        </p:grpSpPr>
        <p:sp>
          <p:nvSpPr>
            <p:cNvPr id="24" name="Oval 9"/>
            <p:cNvSpPr>
              <a:spLocks noChangeArrowheads="1"/>
            </p:cNvSpPr>
            <p:nvPr/>
          </p:nvSpPr>
          <p:spPr bwMode="auto">
            <a:xfrm>
              <a:off x="5060940" y="4033850"/>
              <a:ext cx="2065338" cy="2105025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9000">
                  <a:schemeClr val="accent1"/>
                </a:gs>
              </a:gsLst>
              <a:lin ang="13800000" scaled="0"/>
              <a:tileRect/>
            </a:gradFill>
            <a:ln w="12700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Ursache</a:t>
              </a:r>
              <a:endPara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Oval 10"/>
            <p:cNvSpPr>
              <a:spLocks noChangeArrowheads="1"/>
            </p:cNvSpPr>
            <p:nvPr/>
          </p:nvSpPr>
          <p:spPr bwMode="auto">
            <a:xfrm>
              <a:off x="5332756" y="4078839"/>
              <a:ext cx="1524030" cy="113893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80000"/>
                  </a:srgbClr>
                </a:gs>
                <a:gs pos="72000">
                  <a:srgbClr val="000000">
                    <a:alpha val="0"/>
                  </a:srgbClr>
                </a:gs>
              </a:gsLst>
              <a:lin ang="5400000" scaled="1"/>
            </a:gradFill>
            <a:ln w="28575">
              <a:noFill/>
              <a:round/>
              <a:headEnd/>
              <a:tailEnd/>
            </a:ln>
          </p:spPr>
          <p:txBody>
            <a:bodyPr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" name="Gruppieren 99"/>
          <p:cNvGrpSpPr/>
          <p:nvPr/>
        </p:nvGrpSpPr>
        <p:grpSpPr>
          <a:xfrm>
            <a:off x="7062341" y="2145038"/>
            <a:ext cx="1071586" cy="1059325"/>
            <a:chOff x="5060940" y="4033850"/>
            <a:chExt cx="2065338" cy="2105025"/>
          </a:xfrm>
        </p:grpSpPr>
        <p:sp>
          <p:nvSpPr>
            <p:cNvPr id="27" name="Oval 9"/>
            <p:cNvSpPr>
              <a:spLocks noChangeArrowheads="1"/>
            </p:cNvSpPr>
            <p:nvPr/>
          </p:nvSpPr>
          <p:spPr bwMode="auto">
            <a:xfrm>
              <a:off x="5060940" y="4033850"/>
              <a:ext cx="2065338" cy="2105025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9000">
                  <a:schemeClr val="accent1"/>
                </a:gs>
              </a:gsLst>
              <a:lin ang="13800000" scaled="0"/>
              <a:tileRect/>
            </a:gradFill>
            <a:ln w="12700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Wirkung</a:t>
              </a:r>
              <a:endPara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Oval 10"/>
            <p:cNvSpPr>
              <a:spLocks noChangeArrowheads="1"/>
            </p:cNvSpPr>
            <p:nvPr/>
          </p:nvSpPr>
          <p:spPr bwMode="auto">
            <a:xfrm>
              <a:off x="5332756" y="4078839"/>
              <a:ext cx="1524030" cy="113893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80000"/>
                  </a:srgbClr>
                </a:gs>
                <a:gs pos="72000">
                  <a:srgbClr val="000000">
                    <a:alpha val="0"/>
                  </a:srgbClr>
                </a:gs>
              </a:gsLst>
              <a:lin ang="5400000" scaled="1"/>
            </a:gradFill>
            <a:ln w="28575">
              <a:noFill/>
              <a:round/>
              <a:headEnd/>
              <a:tailEnd/>
            </a:ln>
          </p:spPr>
          <p:txBody>
            <a:bodyPr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" name="Gruppieren 1"/>
          <p:cNvGrpSpPr/>
          <p:nvPr/>
        </p:nvGrpSpPr>
        <p:grpSpPr>
          <a:xfrm>
            <a:off x="2788577" y="2290986"/>
            <a:ext cx="3537679" cy="739115"/>
            <a:chOff x="3519205" y="5483414"/>
            <a:chExt cx="3537679" cy="739115"/>
          </a:xfrm>
        </p:grpSpPr>
        <p:sp>
          <p:nvSpPr>
            <p:cNvPr id="29" name="Pfeil nach unten 28"/>
            <p:cNvSpPr/>
            <p:nvPr/>
          </p:nvSpPr>
          <p:spPr bwMode="auto">
            <a:xfrm rot="5400000">
              <a:off x="4045903" y="4956716"/>
              <a:ext cx="710800" cy="1764196"/>
            </a:xfrm>
            <a:prstGeom prst="downArrow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  <a:headEnd/>
              <a:tailEnd/>
            </a:ln>
            <a:scene3d>
              <a:camera prst="perspectiveRelaxedModerately" fov="7200000">
                <a:rot lat="18600000" lon="0" rev="0"/>
              </a:camera>
              <a:lightRig rig="balanced" dir="t">
                <a:rot lat="0" lon="0" rev="8400000"/>
              </a:lightRig>
            </a:scene3d>
            <a:sp3d extrusionH="25400" prstMaterial="flat">
              <a:bevelT w="546100" h="25400"/>
              <a:bevelB h="266700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>
                <a:solidFill>
                  <a:schemeClr val="lt1"/>
                </a:solidFill>
              </a:endParaRPr>
            </a:p>
          </p:txBody>
        </p:sp>
        <p:sp>
          <p:nvSpPr>
            <p:cNvPr id="30" name="Pfeil nach unten 29"/>
            <p:cNvSpPr/>
            <p:nvPr/>
          </p:nvSpPr>
          <p:spPr bwMode="auto">
            <a:xfrm rot="16200000">
              <a:off x="5819386" y="4985031"/>
              <a:ext cx="710800" cy="1764196"/>
            </a:xfrm>
            <a:prstGeom prst="downArrow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  <a:headEnd/>
              <a:tailEnd/>
            </a:ln>
            <a:scene3d>
              <a:camera prst="perspectiveRelaxedModerately" fov="7200000">
                <a:rot lat="18600000" lon="0" rev="0"/>
              </a:camera>
              <a:lightRig rig="balanced" dir="t">
                <a:rot lat="0" lon="0" rev="8400000"/>
              </a:lightRig>
            </a:scene3d>
            <a:sp3d extrusionH="25400" prstMaterial="flat">
              <a:bevelT w="546100" h="25400"/>
              <a:bevelB h="266700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>
                <a:solidFill>
                  <a:schemeClr val="lt1"/>
                </a:solidFill>
              </a:endParaRPr>
            </a:p>
          </p:txBody>
        </p:sp>
      </p:grpSp>
      <p:sp>
        <p:nvSpPr>
          <p:cNvPr id="31" name="Freeform 128"/>
          <p:cNvSpPr>
            <a:spLocks noEditPoints="1"/>
          </p:cNvSpPr>
          <p:nvPr/>
        </p:nvSpPr>
        <p:spPr bwMode="auto">
          <a:xfrm>
            <a:off x="4309296" y="2412635"/>
            <a:ext cx="495225" cy="472612"/>
          </a:xfrm>
          <a:custGeom>
            <a:avLst/>
            <a:gdLst>
              <a:gd name="T0" fmla="*/ 983 w 1966"/>
              <a:gd name="T1" fmla="*/ 0 h 1966"/>
              <a:gd name="T2" fmla="*/ 0 w 1966"/>
              <a:gd name="T3" fmla="*/ 983 h 1966"/>
              <a:gd name="T4" fmla="*/ 983 w 1966"/>
              <a:gd name="T5" fmla="*/ 1966 h 1966"/>
              <a:gd name="T6" fmla="*/ 1966 w 1966"/>
              <a:gd name="T7" fmla="*/ 983 h 1966"/>
              <a:gd name="T8" fmla="*/ 983 w 1966"/>
              <a:gd name="T9" fmla="*/ 0 h 1966"/>
              <a:gd name="T10" fmla="*/ 174 w 1966"/>
              <a:gd name="T11" fmla="*/ 983 h 1966"/>
              <a:gd name="T12" fmla="*/ 174 w 1966"/>
              <a:gd name="T13" fmla="*/ 983 h 1966"/>
              <a:gd name="T14" fmla="*/ 377 w 1966"/>
              <a:gd name="T15" fmla="*/ 449 h 1966"/>
              <a:gd name="T16" fmla="*/ 1489 w 1966"/>
              <a:gd name="T17" fmla="*/ 1613 h 1966"/>
              <a:gd name="T18" fmla="*/ 983 w 1966"/>
              <a:gd name="T19" fmla="*/ 1791 h 1966"/>
              <a:gd name="T20" fmla="*/ 174 w 1966"/>
              <a:gd name="T21" fmla="*/ 983 h 1966"/>
              <a:gd name="T22" fmla="*/ 1606 w 1966"/>
              <a:gd name="T23" fmla="*/ 1498 h 1966"/>
              <a:gd name="T24" fmla="*/ 1606 w 1966"/>
              <a:gd name="T25" fmla="*/ 1498 h 1966"/>
              <a:gd name="T26" fmla="*/ 497 w 1966"/>
              <a:gd name="T27" fmla="*/ 338 h 1966"/>
              <a:gd name="T28" fmla="*/ 983 w 1966"/>
              <a:gd name="T29" fmla="*/ 175 h 1966"/>
              <a:gd name="T30" fmla="*/ 1791 w 1966"/>
              <a:gd name="T31" fmla="*/ 983 h 1966"/>
              <a:gd name="T32" fmla="*/ 1606 w 1966"/>
              <a:gd name="T33" fmla="*/ 1498 h 1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66" h="1966">
                <a:moveTo>
                  <a:pt x="983" y="0"/>
                </a:moveTo>
                <a:cubicBezTo>
                  <a:pt x="440" y="0"/>
                  <a:pt x="0" y="440"/>
                  <a:pt x="0" y="983"/>
                </a:cubicBezTo>
                <a:cubicBezTo>
                  <a:pt x="0" y="1526"/>
                  <a:pt x="440" y="1966"/>
                  <a:pt x="983" y="1966"/>
                </a:cubicBezTo>
                <a:cubicBezTo>
                  <a:pt x="1526" y="1966"/>
                  <a:pt x="1966" y="1526"/>
                  <a:pt x="1966" y="983"/>
                </a:cubicBezTo>
                <a:cubicBezTo>
                  <a:pt x="1966" y="440"/>
                  <a:pt x="1526" y="0"/>
                  <a:pt x="983" y="0"/>
                </a:cubicBezTo>
                <a:close/>
                <a:moveTo>
                  <a:pt x="174" y="983"/>
                </a:moveTo>
                <a:lnTo>
                  <a:pt x="174" y="983"/>
                </a:lnTo>
                <a:cubicBezTo>
                  <a:pt x="174" y="778"/>
                  <a:pt x="251" y="591"/>
                  <a:pt x="377" y="449"/>
                </a:cubicBezTo>
                <a:lnTo>
                  <a:pt x="1489" y="1613"/>
                </a:lnTo>
                <a:cubicBezTo>
                  <a:pt x="1351" y="1724"/>
                  <a:pt x="1175" y="1791"/>
                  <a:pt x="983" y="1791"/>
                </a:cubicBezTo>
                <a:cubicBezTo>
                  <a:pt x="536" y="1791"/>
                  <a:pt x="174" y="1429"/>
                  <a:pt x="174" y="983"/>
                </a:cubicBezTo>
                <a:close/>
                <a:moveTo>
                  <a:pt x="1606" y="1498"/>
                </a:moveTo>
                <a:lnTo>
                  <a:pt x="1606" y="1498"/>
                </a:lnTo>
                <a:lnTo>
                  <a:pt x="497" y="338"/>
                </a:lnTo>
                <a:cubicBezTo>
                  <a:pt x="633" y="236"/>
                  <a:pt x="800" y="175"/>
                  <a:pt x="983" y="175"/>
                </a:cubicBezTo>
                <a:cubicBezTo>
                  <a:pt x="1429" y="175"/>
                  <a:pt x="1791" y="537"/>
                  <a:pt x="1791" y="983"/>
                </a:cubicBezTo>
                <a:cubicBezTo>
                  <a:pt x="1791" y="1179"/>
                  <a:pt x="1722" y="1358"/>
                  <a:pt x="1606" y="149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2" name="Pfeil nach unten 31"/>
          <p:cNvSpPr/>
          <p:nvPr/>
        </p:nvSpPr>
        <p:spPr bwMode="auto">
          <a:xfrm rot="18945163">
            <a:off x="2456540" y="2715550"/>
            <a:ext cx="623874" cy="2731064"/>
          </a:xfrm>
          <a:prstGeom prst="downArrow">
            <a:avLst>
              <a:gd name="adj1" fmla="val 50000"/>
              <a:gd name="adj2" fmla="val 78937"/>
            </a:avLst>
          </a:prstGeom>
          <a:solidFill>
            <a:schemeClr val="accent1"/>
          </a:solidFill>
          <a:ln>
            <a:solidFill>
              <a:schemeClr val="accent1"/>
            </a:solidFill>
            <a:headEnd/>
            <a:tailEnd/>
          </a:ln>
          <a:scene3d>
            <a:camera prst="perspectiveRelaxedModerately" fov="7200000">
              <a:rot lat="19200000" lon="0" rev="0"/>
            </a:camera>
            <a:lightRig rig="balanced" dir="t">
              <a:rot lat="0" lon="0" rev="8400000"/>
            </a:lightRig>
          </a:scene3d>
          <a:sp3d extrusionH="25400" prstMaterial="flat">
            <a:bevelT w="546100" h="25400"/>
            <a:bevelB h="266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>
              <a:solidFill>
                <a:schemeClr val="lt1"/>
              </a:solidFill>
            </a:endParaRPr>
          </a:p>
        </p:txBody>
      </p:sp>
      <p:sp>
        <p:nvSpPr>
          <p:cNvPr id="33" name="Pfeil nach unten 32"/>
          <p:cNvSpPr/>
          <p:nvPr/>
        </p:nvSpPr>
        <p:spPr bwMode="auto">
          <a:xfrm rot="13536657">
            <a:off x="5757751" y="3006555"/>
            <a:ext cx="623874" cy="2664800"/>
          </a:xfrm>
          <a:prstGeom prst="downArrow">
            <a:avLst>
              <a:gd name="adj1" fmla="val 50000"/>
              <a:gd name="adj2" fmla="val 78937"/>
            </a:avLst>
          </a:prstGeom>
          <a:solidFill>
            <a:schemeClr val="accent1"/>
          </a:solidFill>
          <a:ln>
            <a:solidFill>
              <a:schemeClr val="accent1"/>
            </a:solidFill>
            <a:headEnd/>
            <a:tailEnd/>
          </a:ln>
          <a:scene3d>
            <a:camera prst="perspectiveRelaxedModerately" fov="7200000">
              <a:rot lat="19200000" lon="0" rev="0"/>
            </a:camera>
            <a:lightRig rig="balanced" dir="t">
              <a:rot lat="0" lon="0" rev="8400000"/>
            </a:lightRig>
          </a:scene3d>
          <a:sp3d extrusionH="25400" prstMaterial="flat">
            <a:bevelT w="546100" h="25400"/>
            <a:bevelB h="266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>
              <a:solidFill>
                <a:schemeClr val="lt1"/>
              </a:solidFill>
            </a:endParaRPr>
          </a:p>
        </p:txBody>
      </p:sp>
      <p:grpSp>
        <p:nvGrpSpPr>
          <p:cNvPr id="34" name="Gruppieren 33"/>
          <p:cNvGrpSpPr/>
          <p:nvPr/>
        </p:nvGrpSpPr>
        <p:grpSpPr>
          <a:xfrm>
            <a:off x="4143143" y="4480827"/>
            <a:ext cx="1137983" cy="1357986"/>
            <a:chOff x="357158" y="571480"/>
            <a:chExt cx="5176251" cy="5559272"/>
          </a:xfrm>
        </p:grpSpPr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357158" y="571480"/>
              <a:ext cx="5176251" cy="5559272"/>
            </a:xfrm>
            <a:custGeom>
              <a:avLst/>
              <a:gdLst/>
              <a:ahLst/>
              <a:cxnLst>
                <a:cxn ang="0">
                  <a:pos x="1684" y="2216"/>
                </a:cxn>
                <a:cxn ang="0">
                  <a:pos x="4357" y="2613"/>
                </a:cxn>
                <a:cxn ang="0">
                  <a:pos x="3224" y="4486"/>
                </a:cxn>
                <a:cxn ang="0">
                  <a:pos x="2399" y="2901"/>
                </a:cxn>
                <a:cxn ang="0">
                  <a:pos x="2349" y="2823"/>
                </a:cxn>
                <a:cxn ang="0">
                  <a:pos x="2236" y="4344"/>
                </a:cxn>
                <a:cxn ang="0">
                  <a:pos x="4633" y="4093"/>
                </a:cxn>
                <a:cxn ang="0">
                  <a:pos x="3513" y="1327"/>
                </a:cxn>
                <a:cxn ang="0">
                  <a:pos x="649" y="3354"/>
                </a:cxn>
                <a:cxn ang="0">
                  <a:pos x="3173" y="6134"/>
                </a:cxn>
                <a:cxn ang="0">
                  <a:pos x="6134" y="3791"/>
                </a:cxn>
                <a:cxn ang="0">
                  <a:pos x="6127" y="3843"/>
                </a:cxn>
                <a:cxn ang="0">
                  <a:pos x="2317" y="6016"/>
                </a:cxn>
                <a:cxn ang="0">
                  <a:pos x="851" y="2382"/>
                </a:cxn>
                <a:cxn ang="0">
                  <a:pos x="4284" y="1608"/>
                </a:cxn>
                <a:cxn ang="0">
                  <a:pos x="4447" y="4565"/>
                </a:cxn>
                <a:cxn ang="0">
                  <a:pos x="1881" y="4223"/>
                </a:cxn>
                <a:cxn ang="0">
                  <a:pos x="2707" y="2261"/>
                </a:cxn>
                <a:cxn ang="0">
                  <a:pos x="3954" y="3495"/>
                </a:cxn>
                <a:cxn ang="0">
                  <a:pos x="3761" y="3868"/>
                </a:cxn>
                <a:cxn ang="0">
                  <a:pos x="3914" y="3857"/>
                </a:cxn>
                <a:cxn ang="0">
                  <a:pos x="3797" y="2216"/>
                </a:cxn>
                <a:cxn ang="0">
                  <a:pos x="1396" y="2930"/>
                </a:cxn>
                <a:cxn ang="0">
                  <a:pos x="3086" y="5494"/>
                </a:cxn>
                <a:cxn ang="0">
                  <a:pos x="5529" y="2791"/>
                </a:cxn>
                <a:cxn ang="0">
                  <a:pos x="2433" y="618"/>
                </a:cxn>
                <a:cxn ang="0">
                  <a:pos x="10" y="3137"/>
                </a:cxn>
                <a:cxn ang="0">
                  <a:pos x="24" y="3015"/>
                </a:cxn>
                <a:cxn ang="0">
                  <a:pos x="4058" y="782"/>
                </a:cxn>
                <a:cxn ang="0">
                  <a:pos x="5113" y="4698"/>
                </a:cxn>
                <a:cxn ang="0">
                  <a:pos x="1511" y="4705"/>
                </a:cxn>
                <a:cxn ang="0">
                  <a:pos x="1684" y="2216"/>
                </a:cxn>
              </a:cxnLst>
              <a:rect l="0" t="0" r="r" b="b"/>
              <a:pathLst>
                <a:path w="6149" h="6604">
                  <a:moveTo>
                    <a:pt x="1684" y="2216"/>
                  </a:moveTo>
                  <a:cubicBezTo>
                    <a:pt x="2472" y="1433"/>
                    <a:pt x="3881" y="1547"/>
                    <a:pt x="4357" y="2613"/>
                  </a:cubicBezTo>
                  <a:cubicBezTo>
                    <a:pt x="4722" y="3446"/>
                    <a:pt x="4194" y="4509"/>
                    <a:pt x="3224" y="4486"/>
                  </a:cubicBezTo>
                  <a:cubicBezTo>
                    <a:pt x="2390" y="4461"/>
                    <a:pt x="1925" y="3581"/>
                    <a:pt x="2399" y="2901"/>
                  </a:cubicBezTo>
                  <a:cubicBezTo>
                    <a:pt x="2460" y="2814"/>
                    <a:pt x="2503" y="2727"/>
                    <a:pt x="2349" y="2823"/>
                  </a:cubicBezTo>
                  <a:cubicBezTo>
                    <a:pt x="1831" y="3147"/>
                    <a:pt x="1897" y="3919"/>
                    <a:pt x="2236" y="4344"/>
                  </a:cubicBezTo>
                  <a:cubicBezTo>
                    <a:pt x="2890" y="5142"/>
                    <a:pt x="4103" y="4910"/>
                    <a:pt x="4633" y="4093"/>
                  </a:cubicBezTo>
                  <a:cubicBezTo>
                    <a:pt x="5298" y="3027"/>
                    <a:pt x="4661" y="1695"/>
                    <a:pt x="3513" y="1327"/>
                  </a:cubicBezTo>
                  <a:cubicBezTo>
                    <a:pt x="2120" y="906"/>
                    <a:pt x="783" y="1952"/>
                    <a:pt x="649" y="3354"/>
                  </a:cubicBezTo>
                  <a:cubicBezTo>
                    <a:pt x="530" y="4840"/>
                    <a:pt x="1714" y="6058"/>
                    <a:pt x="3173" y="6134"/>
                  </a:cubicBezTo>
                  <a:cubicBezTo>
                    <a:pt x="4639" y="6190"/>
                    <a:pt x="5798" y="5168"/>
                    <a:pt x="6134" y="3791"/>
                  </a:cubicBezTo>
                  <a:cubicBezTo>
                    <a:pt x="6149" y="3725"/>
                    <a:pt x="6129" y="3834"/>
                    <a:pt x="6127" y="3843"/>
                  </a:cubicBezTo>
                  <a:cubicBezTo>
                    <a:pt x="5778" y="5545"/>
                    <a:pt x="3977" y="6604"/>
                    <a:pt x="2317" y="6016"/>
                  </a:cubicBezTo>
                  <a:cubicBezTo>
                    <a:pt x="856" y="5462"/>
                    <a:pt x="122" y="3802"/>
                    <a:pt x="851" y="2382"/>
                  </a:cubicBezTo>
                  <a:cubicBezTo>
                    <a:pt x="1536" y="1140"/>
                    <a:pt x="3136" y="709"/>
                    <a:pt x="4284" y="1608"/>
                  </a:cubicBezTo>
                  <a:cubicBezTo>
                    <a:pt x="5189" y="2370"/>
                    <a:pt x="5325" y="3722"/>
                    <a:pt x="4447" y="4565"/>
                  </a:cubicBezTo>
                  <a:cubicBezTo>
                    <a:pt x="3660" y="5261"/>
                    <a:pt x="2422" y="5172"/>
                    <a:pt x="1881" y="4223"/>
                  </a:cubicBezTo>
                  <a:cubicBezTo>
                    <a:pt x="1480" y="3452"/>
                    <a:pt x="1813" y="2457"/>
                    <a:pt x="2707" y="2261"/>
                  </a:cubicBezTo>
                  <a:cubicBezTo>
                    <a:pt x="3441" y="2128"/>
                    <a:pt x="4160" y="2732"/>
                    <a:pt x="3954" y="3495"/>
                  </a:cubicBezTo>
                  <a:cubicBezTo>
                    <a:pt x="3914" y="3635"/>
                    <a:pt x="3845" y="3751"/>
                    <a:pt x="3761" y="3868"/>
                  </a:cubicBezTo>
                  <a:cubicBezTo>
                    <a:pt x="3640" y="4039"/>
                    <a:pt x="3864" y="3899"/>
                    <a:pt x="3914" y="3857"/>
                  </a:cubicBezTo>
                  <a:cubicBezTo>
                    <a:pt x="4424" y="3416"/>
                    <a:pt x="4256" y="2624"/>
                    <a:pt x="3797" y="2216"/>
                  </a:cubicBezTo>
                  <a:cubicBezTo>
                    <a:pt x="2969" y="1515"/>
                    <a:pt x="1777" y="1984"/>
                    <a:pt x="1396" y="2930"/>
                  </a:cubicBezTo>
                  <a:cubicBezTo>
                    <a:pt x="941" y="4146"/>
                    <a:pt x="1848" y="5355"/>
                    <a:pt x="3086" y="5494"/>
                  </a:cubicBezTo>
                  <a:cubicBezTo>
                    <a:pt x="4606" y="5629"/>
                    <a:pt x="5738" y="4252"/>
                    <a:pt x="5529" y="2791"/>
                  </a:cubicBezTo>
                  <a:cubicBezTo>
                    <a:pt x="5295" y="1317"/>
                    <a:pt x="3878" y="388"/>
                    <a:pt x="2433" y="618"/>
                  </a:cubicBezTo>
                  <a:cubicBezTo>
                    <a:pt x="1126" y="841"/>
                    <a:pt x="232" y="1871"/>
                    <a:pt x="10" y="3137"/>
                  </a:cubicBezTo>
                  <a:cubicBezTo>
                    <a:pt x="0" y="3195"/>
                    <a:pt x="23" y="3022"/>
                    <a:pt x="24" y="3015"/>
                  </a:cubicBezTo>
                  <a:cubicBezTo>
                    <a:pt x="328" y="1176"/>
                    <a:pt x="2316" y="0"/>
                    <a:pt x="4058" y="782"/>
                  </a:cubicBezTo>
                  <a:cubicBezTo>
                    <a:pt x="5546" y="1460"/>
                    <a:pt x="6141" y="3369"/>
                    <a:pt x="5113" y="4698"/>
                  </a:cubicBezTo>
                  <a:cubicBezTo>
                    <a:pt x="4209" y="5853"/>
                    <a:pt x="2390" y="5943"/>
                    <a:pt x="1511" y="4705"/>
                  </a:cubicBezTo>
                  <a:cubicBezTo>
                    <a:pt x="977" y="3942"/>
                    <a:pt x="1018" y="2888"/>
                    <a:pt x="1684" y="2216"/>
                  </a:cubicBezTo>
                  <a:close/>
                </a:path>
              </a:pathLst>
            </a:cu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714348" y="1142984"/>
              <a:ext cx="4422894" cy="4401970"/>
            </a:xfrm>
            <a:custGeom>
              <a:avLst/>
              <a:gdLst/>
              <a:ahLst/>
              <a:cxnLst>
                <a:cxn ang="0">
                  <a:pos x="2650" y="4880"/>
                </a:cxn>
                <a:cxn ang="0">
                  <a:pos x="1903" y="2449"/>
                </a:cxn>
                <a:cxn ang="0">
                  <a:pos x="3830" y="2575"/>
                </a:cxn>
                <a:cxn ang="0">
                  <a:pos x="3900" y="3272"/>
                </a:cxn>
                <a:cxn ang="0">
                  <a:pos x="4132" y="3195"/>
                </a:cxn>
                <a:cxn ang="0">
                  <a:pos x="3411" y="1575"/>
                </a:cxn>
                <a:cxn ang="0">
                  <a:pos x="966" y="2986"/>
                </a:cxn>
                <a:cxn ang="0">
                  <a:pos x="3049" y="5726"/>
                </a:cxn>
                <a:cxn ang="0">
                  <a:pos x="6105" y="3587"/>
                </a:cxn>
                <a:cxn ang="0">
                  <a:pos x="6114" y="3593"/>
                </a:cxn>
                <a:cxn ang="0">
                  <a:pos x="2725" y="5763"/>
                </a:cxn>
                <a:cxn ang="0">
                  <a:pos x="920" y="2575"/>
                </a:cxn>
                <a:cxn ang="0">
                  <a:pos x="3729" y="1454"/>
                </a:cxn>
                <a:cxn ang="0">
                  <a:pos x="4250" y="3793"/>
                </a:cxn>
                <a:cxn ang="0">
                  <a:pos x="2402" y="3786"/>
                </a:cxn>
                <a:cxn ang="0">
                  <a:pos x="2261" y="2941"/>
                </a:cxn>
                <a:cxn ang="0">
                  <a:pos x="2036" y="2998"/>
                </a:cxn>
                <a:cxn ang="0">
                  <a:pos x="2683" y="4634"/>
                </a:cxn>
                <a:cxn ang="0">
                  <a:pos x="5128" y="3525"/>
                </a:cxn>
                <a:cxn ang="0">
                  <a:pos x="3397" y="540"/>
                </a:cxn>
                <a:cxn ang="0">
                  <a:pos x="32" y="2689"/>
                </a:cxn>
                <a:cxn ang="0">
                  <a:pos x="4" y="2782"/>
                </a:cxn>
                <a:cxn ang="0">
                  <a:pos x="1014" y="1044"/>
                </a:cxn>
                <a:cxn ang="0">
                  <a:pos x="5086" y="1686"/>
                </a:cxn>
                <a:cxn ang="0">
                  <a:pos x="3879" y="4935"/>
                </a:cxn>
                <a:cxn ang="0">
                  <a:pos x="2650" y="4880"/>
                </a:cxn>
              </a:cxnLst>
              <a:rect l="0" t="0" r="r" b="b"/>
              <a:pathLst>
                <a:path w="6130" h="6101">
                  <a:moveTo>
                    <a:pt x="2650" y="4880"/>
                  </a:moveTo>
                  <a:cubicBezTo>
                    <a:pt x="1705" y="4496"/>
                    <a:pt x="1213" y="3290"/>
                    <a:pt x="1903" y="2449"/>
                  </a:cubicBezTo>
                  <a:cubicBezTo>
                    <a:pt x="2412" y="1838"/>
                    <a:pt x="3458" y="1797"/>
                    <a:pt x="3830" y="2575"/>
                  </a:cubicBezTo>
                  <a:cubicBezTo>
                    <a:pt x="3938" y="2803"/>
                    <a:pt x="3938" y="3029"/>
                    <a:pt x="3900" y="3272"/>
                  </a:cubicBezTo>
                  <a:cubicBezTo>
                    <a:pt x="3855" y="3556"/>
                    <a:pt x="4076" y="3301"/>
                    <a:pt x="4132" y="3195"/>
                  </a:cubicBezTo>
                  <a:cubicBezTo>
                    <a:pt x="4459" y="2565"/>
                    <a:pt x="3997" y="1840"/>
                    <a:pt x="3411" y="1575"/>
                  </a:cubicBezTo>
                  <a:cubicBezTo>
                    <a:pt x="2329" y="1107"/>
                    <a:pt x="1202" y="1902"/>
                    <a:pt x="966" y="2986"/>
                  </a:cubicBezTo>
                  <a:cubicBezTo>
                    <a:pt x="695" y="4345"/>
                    <a:pt x="1724" y="5544"/>
                    <a:pt x="3049" y="5726"/>
                  </a:cubicBezTo>
                  <a:cubicBezTo>
                    <a:pt x="4495" y="5900"/>
                    <a:pt x="5708" y="4931"/>
                    <a:pt x="6105" y="3587"/>
                  </a:cubicBezTo>
                  <a:cubicBezTo>
                    <a:pt x="6130" y="3502"/>
                    <a:pt x="6129" y="3520"/>
                    <a:pt x="6114" y="3593"/>
                  </a:cubicBezTo>
                  <a:cubicBezTo>
                    <a:pt x="5785" y="5104"/>
                    <a:pt x="4242" y="6101"/>
                    <a:pt x="2725" y="5763"/>
                  </a:cubicBezTo>
                  <a:cubicBezTo>
                    <a:pt x="1317" y="5411"/>
                    <a:pt x="413" y="3984"/>
                    <a:pt x="920" y="2575"/>
                  </a:cubicBezTo>
                  <a:cubicBezTo>
                    <a:pt x="1366" y="1460"/>
                    <a:pt x="2629" y="861"/>
                    <a:pt x="3729" y="1454"/>
                  </a:cubicBezTo>
                  <a:cubicBezTo>
                    <a:pt x="4549" y="1941"/>
                    <a:pt x="4881" y="3014"/>
                    <a:pt x="4250" y="3793"/>
                  </a:cubicBezTo>
                  <a:cubicBezTo>
                    <a:pt x="3758" y="4352"/>
                    <a:pt x="2856" y="4436"/>
                    <a:pt x="2402" y="3786"/>
                  </a:cubicBezTo>
                  <a:cubicBezTo>
                    <a:pt x="2227" y="3518"/>
                    <a:pt x="2209" y="3247"/>
                    <a:pt x="2261" y="2941"/>
                  </a:cubicBezTo>
                  <a:cubicBezTo>
                    <a:pt x="2305" y="2670"/>
                    <a:pt x="2097" y="2897"/>
                    <a:pt x="2036" y="2998"/>
                  </a:cubicBezTo>
                  <a:cubicBezTo>
                    <a:pt x="1687" y="3612"/>
                    <a:pt x="2114" y="4342"/>
                    <a:pt x="2683" y="4634"/>
                  </a:cubicBezTo>
                  <a:cubicBezTo>
                    <a:pt x="3672" y="5111"/>
                    <a:pt x="4764" y="4501"/>
                    <a:pt x="5128" y="3525"/>
                  </a:cubicBezTo>
                  <a:cubicBezTo>
                    <a:pt x="5587" y="2202"/>
                    <a:pt x="4704" y="869"/>
                    <a:pt x="3397" y="540"/>
                  </a:cubicBezTo>
                  <a:cubicBezTo>
                    <a:pt x="1849" y="173"/>
                    <a:pt x="422" y="1214"/>
                    <a:pt x="32" y="2689"/>
                  </a:cubicBezTo>
                  <a:cubicBezTo>
                    <a:pt x="30" y="2694"/>
                    <a:pt x="0" y="2817"/>
                    <a:pt x="4" y="2782"/>
                  </a:cubicBezTo>
                  <a:cubicBezTo>
                    <a:pt x="81" y="2125"/>
                    <a:pt x="517" y="1459"/>
                    <a:pt x="1014" y="1044"/>
                  </a:cubicBezTo>
                  <a:cubicBezTo>
                    <a:pt x="2273" y="0"/>
                    <a:pt x="4256" y="213"/>
                    <a:pt x="5086" y="1686"/>
                  </a:cubicBezTo>
                  <a:cubicBezTo>
                    <a:pt x="5758" y="2893"/>
                    <a:pt x="5265" y="4530"/>
                    <a:pt x="3879" y="4935"/>
                  </a:cubicBezTo>
                  <a:cubicBezTo>
                    <a:pt x="3473" y="5050"/>
                    <a:pt x="3043" y="5035"/>
                    <a:pt x="2650" y="4880"/>
                  </a:cubicBezTo>
                  <a:close/>
                </a:path>
              </a:pathLst>
            </a:custGeom>
            <a:solidFill>
              <a:schemeClr val="bg1"/>
            </a:solidFill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solidFill>
                  <a:schemeClr val="lt1"/>
                </a:solidFill>
              </a:endParaRPr>
            </a:p>
          </p:txBody>
        </p:sp>
      </p:grpSp>
      <p:sp>
        <p:nvSpPr>
          <p:cNvPr id="50181" name="Textfeld 6"/>
          <p:cNvSpPr txBox="1">
            <a:spLocks noChangeArrowheads="1"/>
          </p:cNvSpPr>
          <p:nvPr/>
        </p:nvSpPr>
        <p:spPr bwMode="auto">
          <a:xfrm>
            <a:off x="-238728" y="3971550"/>
            <a:ext cx="26403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Wahrnehmungsgrenze</a:t>
            </a:r>
          </a:p>
        </p:txBody>
      </p:sp>
    </p:spTree>
    <p:extLst>
      <p:ext uri="{BB962C8B-B14F-4D97-AF65-F5344CB8AC3E}">
        <p14:creationId xmlns:p14="http://schemas.microsoft.com/office/powerpoint/2010/main" val="40258930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4" grpId="0"/>
      <p:bldP spid="50185" grpId="0"/>
      <p:bldP spid="31" grpId="0" animBg="1"/>
      <p:bldP spid="32" grpId="0" animBg="1"/>
      <p:bldP spid="33" grpId="0" animBg="1"/>
      <p:bldP spid="5018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615820" y="3013787"/>
            <a:ext cx="827625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Der </a:t>
            </a:r>
            <a:r>
              <a:rPr lang="de-DE" sz="3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kinesiologische</a:t>
            </a:r>
            <a:r>
              <a:rPr lang="de-DE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Muskeltest</a:t>
            </a:r>
            <a:br>
              <a:rPr lang="de-DE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de-DE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ist die Fähigkeit Informationen aus dem Unbewussten</a:t>
            </a:r>
            <a:br>
              <a:rPr lang="de-DE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de-DE" sz="4800" b="1" dirty="0" smtClean="0">
                <a:solidFill>
                  <a:srgbClr val="C00000"/>
                </a:solidFill>
              </a:rPr>
              <a:t>physisch sichtbar</a:t>
            </a:r>
            <a:r>
              <a:rPr lang="de-DE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de-DE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de-DE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zu machen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0" y="1746198"/>
            <a:ext cx="91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Kinesiologie</a:t>
            </a:r>
            <a:endParaRPr lang="de-DE" sz="6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454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3770594" cy="146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158620" y="1324947"/>
            <a:ext cx="86961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Informationen</a:t>
            </a:r>
          </a:p>
          <a:p>
            <a:pPr algn="ctr"/>
            <a:r>
              <a:rPr lang="de-DE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alles, was ein Informationsfeld hat</a:t>
            </a:r>
            <a:endParaRPr lang="de-DE" sz="3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368558" y="3196375"/>
            <a:ext cx="82762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de-DE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Materie (organisch oder anorganisch) </a:t>
            </a:r>
            <a:endParaRPr lang="de-DE" sz="32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de-DE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Gedanken (gedacht)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de-DE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Gedanken (gedruckt)</a:t>
            </a:r>
          </a:p>
        </p:txBody>
      </p:sp>
    </p:spTree>
    <p:extLst>
      <p:ext uri="{BB962C8B-B14F-4D97-AF65-F5344CB8AC3E}">
        <p14:creationId xmlns:p14="http://schemas.microsoft.com/office/powerpoint/2010/main" val="3091243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110799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6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Gedanken sind Taten</a:t>
            </a:r>
            <a:endParaRPr lang="de-AT" sz="66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07504" y="3140968"/>
            <a:ext cx="9036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/>
              <a:t>g</a:t>
            </a:r>
            <a:r>
              <a:rPr lang="de-DE" sz="2800" b="1" dirty="0" smtClean="0"/>
              <a:t>edacht -  gesprochen – gedruckt - gemalt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124267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ylinder 6"/>
          <p:cNvSpPr/>
          <p:nvPr/>
        </p:nvSpPr>
        <p:spPr bwMode="auto">
          <a:xfrm>
            <a:off x="928662" y="2803979"/>
            <a:ext cx="2143140" cy="2841645"/>
          </a:xfrm>
          <a:prstGeom prst="can">
            <a:avLst>
              <a:gd name="adj" fmla="val 19839"/>
            </a:avLst>
          </a:prstGeom>
          <a:gradFill flip="none" rotWithShape="1">
            <a:gsLst>
              <a:gs pos="0">
                <a:srgbClr val="FFFFFF"/>
              </a:gs>
              <a:gs pos="12000">
                <a:schemeClr val="accent1"/>
              </a:gs>
              <a:gs pos="9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0800000" scaled="0"/>
            <a:tileRect/>
          </a:gradFill>
          <a:ln w="28575">
            <a:solidFill>
              <a:schemeClr val="accent6"/>
            </a:solidFill>
            <a:round/>
            <a:headEnd/>
            <a:tailEnd/>
          </a:ln>
        </p:spPr>
        <p:txBody>
          <a:bodyPr wrap="none" anchor="ctr">
            <a:noAutofit/>
          </a:bodyPr>
          <a:lstStyle/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5233"/>
              </a:buClr>
              <a:buSzPct val="120000"/>
              <a:buFontTx/>
              <a:buChar char="•"/>
              <a:tabLst/>
              <a:defRPr/>
            </a:pPr>
            <a:endParaRPr lang="de-DE" sz="1200" kern="0" smtClean="0">
              <a:solidFill>
                <a:srgbClr val="000000"/>
              </a:solidFill>
            </a:endParaRPr>
          </a:p>
        </p:txBody>
      </p:sp>
      <p:sp>
        <p:nvSpPr>
          <p:cNvPr id="16" name="Textfeld 15"/>
          <p:cNvSpPr txBox="1">
            <a:spLocks/>
          </p:cNvSpPr>
          <p:nvPr/>
        </p:nvSpPr>
        <p:spPr>
          <a:xfrm flipH="1">
            <a:off x="963518" y="4762327"/>
            <a:ext cx="2108280" cy="772412"/>
          </a:xfrm>
          <a:prstGeom prst="rect">
            <a:avLst/>
          </a:prstGeom>
          <a:noFill/>
          <a:effectLst/>
        </p:spPr>
        <p:txBody>
          <a:bodyPr wrap="square" rtlCol="0" anchor="ctr">
            <a:noAutofit/>
          </a:bodyPr>
          <a:lstStyle/>
          <a:p>
            <a:pPr algn="ctr"/>
            <a:r>
              <a:rPr lang="de-DE" sz="5400" b="1" dirty="0" smtClean="0">
                <a:solidFill>
                  <a:schemeClr val="bg1"/>
                </a:solidFill>
              </a:rPr>
              <a:t>Liebe</a:t>
            </a:r>
            <a:endParaRPr lang="de-DE" sz="5400" b="1" dirty="0">
              <a:solidFill>
                <a:schemeClr val="bg1"/>
              </a:solidFill>
            </a:endParaRPr>
          </a:p>
        </p:txBody>
      </p:sp>
      <p:sp>
        <p:nvSpPr>
          <p:cNvPr id="12" name="Zylinder 11"/>
          <p:cNvSpPr/>
          <p:nvPr/>
        </p:nvSpPr>
        <p:spPr bwMode="auto">
          <a:xfrm>
            <a:off x="3643302" y="2803979"/>
            <a:ext cx="2143140" cy="2841645"/>
          </a:xfrm>
          <a:prstGeom prst="can">
            <a:avLst>
              <a:gd name="adj" fmla="val 19839"/>
            </a:avLst>
          </a:prstGeom>
          <a:gradFill flip="none" rotWithShape="1">
            <a:gsLst>
              <a:gs pos="0">
                <a:srgbClr val="FFFFFF"/>
              </a:gs>
              <a:gs pos="12000">
                <a:schemeClr val="accent1"/>
              </a:gs>
              <a:gs pos="9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0800000" scaled="0"/>
            <a:tileRect/>
          </a:gradFill>
          <a:ln w="28575">
            <a:solidFill>
              <a:schemeClr val="accent6"/>
            </a:solidFill>
            <a:round/>
            <a:headEnd/>
            <a:tailEnd/>
          </a:ln>
        </p:spPr>
        <p:txBody>
          <a:bodyPr wrap="none" anchor="ctr">
            <a:noAutofit/>
          </a:bodyPr>
          <a:lstStyle/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5233"/>
              </a:buClr>
              <a:buSzPct val="120000"/>
              <a:buFontTx/>
              <a:buChar char="•"/>
              <a:tabLst/>
              <a:defRPr/>
            </a:pPr>
            <a:endParaRPr lang="de-DE" sz="1200" kern="0" smtClean="0">
              <a:solidFill>
                <a:srgbClr val="000000"/>
              </a:solidFill>
            </a:endParaRPr>
          </a:p>
        </p:txBody>
      </p:sp>
      <p:sp>
        <p:nvSpPr>
          <p:cNvPr id="13" name="Textfeld 12"/>
          <p:cNvSpPr txBox="1">
            <a:spLocks/>
          </p:cNvSpPr>
          <p:nvPr/>
        </p:nvSpPr>
        <p:spPr>
          <a:xfrm flipH="1">
            <a:off x="3678162" y="4762327"/>
            <a:ext cx="2143137" cy="69989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de-DE" sz="5400" b="1" dirty="0" smtClean="0">
                <a:solidFill>
                  <a:schemeClr val="bg1"/>
                </a:solidFill>
              </a:rPr>
              <a:t>Hass</a:t>
            </a:r>
            <a:endParaRPr lang="de-DE" sz="5400" b="1" dirty="0">
              <a:solidFill>
                <a:schemeClr val="bg1"/>
              </a:solidFill>
            </a:endParaRPr>
          </a:p>
        </p:txBody>
      </p:sp>
      <p:sp>
        <p:nvSpPr>
          <p:cNvPr id="17" name="Zylinder 16"/>
          <p:cNvSpPr/>
          <p:nvPr/>
        </p:nvSpPr>
        <p:spPr bwMode="auto">
          <a:xfrm>
            <a:off x="6379818" y="2803978"/>
            <a:ext cx="2143140" cy="2841645"/>
          </a:xfrm>
          <a:prstGeom prst="can">
            <a:avLst>
              <a:gd name="adj" fmla="val 19839"/>
            </a:avLst>
          </a:prstGeom>
          <a:gradFill flip="none" rotWithShape="1">
            <a:gsLst>
              <a:gs pos="0">
                <a:srgbClr val="FFFFFF"/>
              </a:gs>
              <a:gs pos="12000">
                <a:schemeClr val="accent1"/>
              </a:gs>
              <a:gs pos="9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0800000" scaled="0"/>
            <a:tileRect/>
          </a:gradFill>
          <a:ln w="28575">
            <a:solidFill>
              <a:schemeClr val="accent6"/>
            </a:solidFill>
            <a:round/>
            <a:headEnd/>
            <a:tailEnd/>
          </a:ln>
        </p:spPr>
        <p:txBody>
          <a:bodyPr wrap="none" anchor="ctr">
            <a:noAutofit/>
          </a:bodyPr>
          <a:lstStyle/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5233"/>
              </a:buClr>
              <a:buSzPct val="120000"/>
              <a:buFontTx/>
              <a:buChar char="•"/>
              <a:tabLst/>
              <a:defRPr/>
            </a:pPr>
            <a:endParaRPr lang="de-DE" sz="1200" kern="0" smtClean="0">
              <a:solidFill>
                <a:srgbClr val="000000"/>
              </a:solidFill>
            </a:endParaRPr>
          </a:p>
        </p:txBody>
      </p:sp>
      <p:sp>
        <p:nvSpPr>
          <p:cNvPr id="18" name="Textfeld 17"/>
          <p:cNvSpPr txBox="1">
            <a:spLocks/>
          </p:cNvSpPr>
          <p:nvPr/>
        </p:nvSpPr>
        <p:spPr>
          <a:xfrm flipH="1">
            <a:off x="6286511" y="3587751"/>
            <a:ext cx="2143137" cy="284164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endParaRPr lang="de-DE" sz="2000" b="1" dirty="0">
              <a:solidFill>
                <a:schemeClr val="bg1"/>
              </a:solidFill>
            </a:endParaRPr>
          </a:p>
        </p:txBody>
      </p:sp>
      <p:pic>
        <p:nvPicPr>
          <p:cNvPr id="8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3258494" cy="126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uppieren 3"/>
          <p:cNvGrpSpPr/>
          <p:nvPr/>
        </p:nvGrpSpPr>
        <p:grpSpPr>
          <a:xfrm>
            <a:off x="1399592" y="1053687"/>
            <a:ext cx="6298164" cy="1550127"/>
            <a:chOff x="1399592" y="1053687"/>
            <a:chExt cx="6298164" cy="1550127"/>
          </a:xfrm>
        </p:grpSpPr>
        <p:sp>
          <p:nvSpPr>
            <p:cNvPr id="9" name="Textfeld 8"/>
            <p:cNvSpPr txBox="1"/>
            <p:nvPr/>
          </p:nvSpPr>
          <p:spPr>
            <a:xfrm>
              <a:off x="2064979" y="1053687"/>
              <a:ext cx="529978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6000" b="1" dirty="0" smtClean="0"/>
                <a:t>Masaru </a:t>
              </a:r>
              <a:r>
                <a:rPr lang="de-DE" sz="6000" b="1" dirty="0" err="1" smtClean="0"/>
                <a:t>Emoto</a:t>
              </a:r>
              <a:endParaRPr lang="de-DE" sz="6000" b="1" dirty="0"/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1399592" y="1957483"/>
              <a:ext cx="6298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b="1" dirty="0" smtClean="0"/>
                <a:t>Reisexperiment</a:t>
              </a:r>
              <a:endParaRPr lang="de-DE" sz="3600" b="1" dirty="0"/>
            </a:p>
          </p:txBody>
        </p:sp>
      </p:grpSp>
      <p:sp>
        <p:nvSpPr>
          <p:cNvPr id="2" name="Ellipse 1"/>
          <p:cNvSpPr/>
          <p:nvPr/>
        </p:nvSpPr>
        <p:spPr>
          <a:xfrm>
            <a:off x="998376" y="4301412"/>
            <a:ext cx="2073422" cy="429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Ellipse 13"/>
          <p:cNvSpPr/>
          <p:nvPr/>
        </p:nvSpPr>
        <p:spPr>
          <a:xfrm>
            <a:off x="3678162" y="4301412"/>
            <a:ext cx="2073422" cy="429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Ellipse 14"/>
          <p:cNvSpPr/>
          <p:nvPr/>
        </p:nvSpPr>
        <p:spPr>
          <a:xfrm>
            <a:off x="6414677" y="4391608"/>
            <a:ext cx="2073422" cy="429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702952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  <p:bldP spid="12" grpId="0" animBg="1"/>
      <p:bldP spid="13" grpId="0"/>
      <p:bldP spid="17" grpId="0" animBg="1"/>
      <p:bldP spid="2" grpId="0" animBg="1"/>
      <p:bldP spid="14" grpId="0" animBg="1"/>
      <p:bldP spid="1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feld 15"/>
          <p:cNvSpPr txBox="1">
            <a:spLocks/>
          </p:cNvSpPr>
          <p:nvPr/>
        </p:nvSpPr>
        <p:spPr>
          <a:xfrm flipH="1">
            <a:off x="928660" y="3727711"/>
            <a:ext cx="2143137" cy="2841644"/>
          </a:xfrm>
          <a:prstGeom prst="rect">
            <a:avLst/>
          </a:prstGeom>
          <a:noFill/>
          <a:effectLst/>
        </p:spPr>
        <p:txBody>
          <a:bodyPr wrap="square" rtlCol="0" anchor="ctr">
            <a:noAutofit/>
          </a:bodyPr>
          <a:lstStyle/>
          <a:p>
            <a:pPr algn="ctr"/>
            <a:r>
              <a:rPr lang="de-DE" sz="5400" b="1" dirty="0" smtClean="0">
                <a:solidFill>
                  <a:schemeClr val="bg1"/>
                </a:solidFill>
              </a:rPr>
              <a:t>Liebe</a:t>
            </a:r>
            <a:endParaRPr lang="de-DE" sz="5400" b="1" dirty="0">
              <a:solidFill>
                <a:schemeClr val="bg1"/>
              </a:solidFill>
            </a:endParaRPr>
          </a:p>
        </p:txBody>
      </p:sp>
      <p:sp>
        <p:nvSpPr>
          <p:cNvPr id="13" name="Textfeld 12"/>
          <p:cNvSpPr txBox="1">
            <a:spLocks/>
          </p:cNvSpPr>
          <p:nvPr/>
        </p:nvSpPr>
        <p:spPr>
          <a:xfrm flipH="1">
            <a:off x="3643305" y="3727711"/>
            <a:ext cx="2143137" cy="284164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de-DE" sz="5400" b="1" dirty="0" smtClean="0">
                <a:solidFill>
                  <a:schemeClr val="bg1"/>
                </a:solidFill>
              </a:rPr>
              <a:t>Hass</a:t>
            </a:r>
            <a:endParaRPr lang="de-DE" sz="5400" b="1" dirty="0">
              <a:solidFill>
                <a:schemeClr val="bg1"/>
              </a:solidFill>
            </a:endParaRPr>
          </a:p>
        </p:txBody>
      </p:sp>
      <p:sp>
        <p:nvSpPr>
          <p:cNvPr id="18" name="Textfeld 17"/>
          <p:cNvSpPr txBox="1">
            <a:spLocks/>
          </p:cNvSpPr>
          <p:nvPr/>
        </p:nvSpPr>
        <p:spPr>
          <a:xfrm flipH="1">
            <a:off x="6286511" y="3587751"/>
            <a:ext cx="2143137" cy="284164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endParaRPr lang="de-DE" sz="2000" b="1" dirty="0">
              <a:solidFill>
                <a:schemeClr val="bg1"/>
              </a:solidFill>
            </a:endParaRPr>
          </a:p>
        </p:txBody>
      </p:sp>
      <p:pic>
        <p:nvPicPr>
          <p:cNvPr id="8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3258494" cy="126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feld 8"/>
          <p:cNvSpPr txBox="1"/>
          <p:nvPr/>
        </p:nvSpPr>
        <p:spPr>
          <a:xfrm>
            <a:off x="0" y="5148533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 smtClean="0">
                <a:solidFill>
                  <a:schemeClr val="bg1">
                    <a:lumMod val="75000"/>
                  </a:schemeClr>
                </a:solidFill>
              </a:rPr>
              <a:t>Masaru </a:t>
            </a:r>
            <a:r>
              <a:rPr lang="de-DE" sz="6000" b="1" dirty="0" err="1" smtClean="0">
                <a:solidFill>
                  <a:schemeClr val="bg1">
                    <a:lumMod val="75000"/>
                  </a:schemeClr>
                </a:solidFill>
              </a:rPr>
              <a:t>Emoto</a:t>
            </a:r>
            <a:endParaRPr lang="de-DE" sz="60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0" y="6184441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hlinkClick r:id="rId5"/>
              </a:rPr>
              <a:t>http://www.youtube.com/watch?v=Ehlw-9PJkIE</a:t>
            </a:r>
            <a:endParaRPr lang="de-DE" dirty="0"/>
          </a:p>
        </p:txBody>
      </p:sp>
      <p:pic>
        <p:nvPicPr>
          <p:cNvPr id="2" name="emoto-neu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43050" y="1141455"/>
            <a:ext cx="60579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02952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156966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Thought</a:t>
            </a:r>
            <a:r>
              <a:rPr lang="de-AT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creates</a:t>
            </a:r>
            <a:r>
              <a:rPr lang="de-AT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de-AT" sz="5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7509" y="3861048"/>
            <a:ext cx="917150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5400" b="1" spc="50" dirty="0" smtClean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(Gedanken erschaffen)</a:t>
            </a:r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678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ylinder 6"/>
          <p:cNvSpPr/>
          <p:nvPr/>
        </p:nvSpPr>
        <p:spPr bwMode="auto">
          <a:xfrm>
            <a:off x="928662" y="2803979"/>
            <a:ext cx="2143140" cy="2841645"/>
          </a:xfrm>
          <a:prstGeom prst="can">
            <a:avLst>
              <a:gd name="adj" fmla="val 19839"/>
            </a:avLst>
          </a:prstGeom>
          <a:gradFill flip="none" rotWithShape="1">
            <a:gsLst>
              <a:gs pos="0">
                <a:srgbClr val="FFFFFF"/>
              </a:gs>
              <a:gs pos="12000">
                <a:schemeClr val="accent1"/>
              </a:gs>
              <a:gs pos="9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0800000" scaled="0"/>
            <a:tileRect/>
          </a:gradFill>
          <a:ln w="28575">
            <a:solidFill>
              <a:schemeClr val="accent6"/>
            </a:solidFill>
            <a:round/>
            <a:headEnd/>
            <a:tailEnd/>
          </a:ln>
        </p:spPr>
        <p:txBody>
          <a:bodyPr wrap="none" anchor="ctr">
            <a:noAutofit/>
          </a:bodyPr>
          <a:lstStyle/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5233"/>
              </a:buClr>
              <a:buSzPct val="120000"/>
              <a:buFontTx/>
              <a:buChar char="•"/>
              <a:tabLst/>
              <a:defRPr/>
            </a:pPr>
            <a:endParaRPr lang="de-DE" sz="1200" kern="0" smtClean="0">
              <a:solidFill>
                <a:srgbClr val="000000"/>
              </a:solidFill>
            </a:endParaRPr>
          </a:p>
        </p:txBody>
      </p:sp>
      <p:sp>
        <p:nvSpPr>
          <p:cNvPr id="16" name="Textfeld 15"/>
          <p:cNvSpPr txBox="1">
            <a:spLocks/>
          </p:cNvSpPr>
          <p:nvPr/>
        </p:nvSpPr>
        <p:spPr>
          <a:xfrm flipH="1">
            <a:off x="963518" y="4762327"/>
            <a:ext cx="2108280" cy="772412"/>
          </a:xfrm>
          <a:prstGeom prst="rect">
            <a:avLst/>
          </a:prstGeom>
          <a:noFill/>
          <a:effectLst/>
        </p:spPr>
        <p:txBody>
          <a:bodyPr wrap="square" rtlCol="0" anchor="ctr">
            <a:noAutofit/>
          </a:bodyPr>
          <a:lstStyle/>
          <a:p>
            <a:pPr algn="ctr"/>
            <a:r>
              <a:rPr lang="de-DE" sz="5400" b="1" dirty="0" smtClean="0">
                <a:solidFill>
                  <a:schemeClr val="bg1"/>
                </a:solidFill>
              </a:rPr>
              <a:t>Liebe</a:t>
            </a:r>
            <a:endParaRPr lang="de-DE" sz="5400" b="1" dirty="0">
              <a:solidFill>
                <a:schemeClr val="bg1"/>
              </a:solidFill>
            </a:endParaRPr>
          </a:p>
        </p:txBody>
      </p:sp>
      <p:sp>
        <p:nvSpPr>
          <p:cNvPr id="12" name="Zylinder 11"/>
          <p:cNvSpPr/>
          <p:nvPr/>
        </p:nvSpPr>
        <p:spPr bwMode="auto">
          <a:xfrm>
            <a:off x="3643302" y="2803979"/>
            <a:ext cx="2143140" cy="2841645"/>
          </a:xfrm>
          <a:prstGeom prst="can">
            <a:avLst>
              <a:gd name="adj" fmla="val 19839"/>
            </a:avLst>
          </a:prstGeom>
          <a:gradFill flip="none" rotWithShape="1">
            <a:gsLst>
              <a:gs pos="0">
                <a:srgbClr val="FFFFFF"/>
              </a:gs>
              <a:gs pos="12000">
                <a:schemeClr val="accent1"/>
              </a:gs>
              <a:gs pos="9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0800000" scaled="0"/>
            <a:tileRect/>
          </a:gradFill>
          <a:ln w="28575">
            <a:solidFill>
              <a:schemeClr val="accent6"/>
            </a:solidFill>
            <a:round/>
            <a:headEnd/>
            <a:tailEnd/>
          </a:ln>
        </p:spPr>
        <p:txBody>
          <a:bodyPr wrap="none" anchor="ctr">
            <a:noAutofit/>
          </a:bodyPr>
          <a:lstStyle/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5233"/>
              </a:buClr>
              <a:buSzPct val="120000"/>
              <a:buFontTx/>
              <a:buChar char="•"/>
              <a:tabLst/>
              <a:defRPr/>
            </a:pPr>
            <a:endParaRPr lang="de-DE" sz="1200" kern="0" smtClean="0">
              <a:solidFill>
                <a:srgbClr val="000000"/>
              </a:solidFill>
            </a:endParaRPr>
          </a:p>
        </p:txBody>
      </p:sp>
      <p:sp>
        <p:nvSpPr>
          <p:cNvPr id="13" name="Textfeld 12"/>
          <p:cNvSpPr txBox="1">
            <a:spLocks/>
          </p:cNvSpPr>
          <p:nvPr/>
        </p:nvSpPr>
        <p:spPr>
          <a:xfrm flipH="1">
            <a:off x="3678162" y="4762327"/>
            <a:ext cx="2143137" cy="69989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de-DE" sz="5400" b="1" dirty="0" smtClean="0">
                <a:solidFill>
                  <a:schemeClr val="bg1"/>
                </a:solidFill>
              </a:rPr>
              <a:t>Hass</a:t>
            </a:r>
            <a:endParaRPr lang="de-DE" sz="5400" b="1" dirty="0">
              <a:solidFill>
                <a:schemeClr val="bg1"/>
              </a:solidFill>
            </a:endParaRPr>
          </a:p>
        </p:txBody>
      </p:sp>
      <p:sp>
        <p:nvSpPr>
          <p:cNvPr id="17" name="Zylinder 16"/>
          <p:cNvSpPr/>
          <p:nvPr/>
        </p:nvSpPr>
        <p:spPr bwMode="auto">
          <a:xfrm>
            <a:off x="6379818" y="2803978"/>
            <a:ext cx="2143140" cy="2841645"/>
          </a:xfrm>
          <a:prstGeom prst="can">
            <a:avLst>
              <a:gd name="adj" fmla="val 19839"/>
            </a:avLst>
          </a:prstGeom>
          <a:gradFill flip="none" rotWithShape="1">
            <a:gsLst>
              <a:gs pos="0">
                <a:srgbClr val="FFFFFF"/>
              </a:gs>
              <a:gs pos="12000">
                <a:schemeClr val="accent1"/>
              </a:gs>
              <a:gs pos="9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0800000" scaled="0"/>
            <a:tileRect/>
          </a:gradFill>
          <a:ln w="28575">
            <a:solidFill>
              <a:schemeClr val="accent6"/>
            </a:solidFill>
            <a:round/>
            <a:headEnd/>
            <a:tailEnd/>
          </a:ln>
        </p:spPr>
        <p:txBody>
          <a:bodyPr wrap="none" anchor="ctr">
            <a:noAutofit/>
          </a:bodyPr>
          <a:lstStyle/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5233"/>
              </a:buClr>
              <a:buSzPct val="120000"/>
              <a:buFontTx/>
              <a:buChar char="•"/>
              <a:tabLst/>
              <a:defRPr/>
            </a:pPr>
            <a:endParaRPr lang="de-DE" sz="1200" kern="0" smtClean="0">
              <a:solidFill>
                <a:srgbClr val="000000"/>
              </a:solidFill>
            </a:endParaRPr>
          </a:p>
        </p:txBody>
      </p:sp>
      <p:sp>
        <p:nvSpPr>
          <p:cNvPr id="18" name="Textfeld 17"/>
          <p:cNvSpPr txBox="1">
            <a:spLocks/>
          </p:cNvSpPr>
          <p:nvPr/>
        </p:nvSpPr>
        <p:spPr>
          <a:xfrm flipH="1">
            <a:off x="6286511" y="3587751"/>
            <a:ext cx="2143137" cy="284164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endParaRPr lang="de-DE" sz="2000" b="1" dirty="0">
              <a:solidFill>
                <a:schemeClr val="bg1"/>
              </a:solidFill>
            </a:endParaRPr>
          </a:p>
        </p:txBody>
      </p:sp>
      <p:pic>
        <p:nvPicPr>
          <p:cNvPr id="8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3258494" cy="126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uppieren 3"/>
          <p:cNvGrpSpPr/>
          <p:nvPr/>
        </p:nvGrpSpPr>
        <p:grpSpPr>
          <a:xfrm>
            <a:off x="1399592" y="1053687"/>
            <a:ext cx="6298164" cy="1550127"/>
            <a:chOff x="1399592" y="1053687"/>
            <a:chExt cx="6298164" cy="1550127"/>
          </a:xfrm>
        </p:grpSpPr>
        <p:sp>
          <p:nvSpPr>
            <p:cNvPr id="9" name="Textfeld 8"/>
            <p:cNvSpPr txBox="1"/>
            <p:nvPr/>
          </p:nvSpPr>
          <p:spPr>
            <a:xfrm>
              <a:off x="2064979" y="1053687"/>
              <a:ext cx="529978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6000" b="1" dirty="0" smtClean="0"/>
                <a:t>Masaru </a:t>
              </a:r>
              <a:r>
                <a:rPr lang="de-DE" sz="6000" b="1" dirty="0" err="1" smtClean="0"/>
                <a:t>Emoto</a:t>
              </a:r>
              <a:endParaRPr lang="de-DE" sz="6000" b="1" dirty="0"/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1399592" y="1957483"/>
              <a:ext cx="6298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600" b="1" dirty="0" smtClean="0"/>
                <a:t>Reisexperiment</a:t>
              </a:r>
              <a:endParaRPr lang="de-DE" sz="3600" b="1" dirty="0"/>
            </a:p>
          </p:txBody>
        </p:sp>
      </p:grpSp>
      <p:sp>
        <p:nvSpPr>
          <p:cNvPr id="2" name="Ellipse 1"/>
          <p:cNvSpPr/>
          <p:nvPr/>
        </p:nvSpPr>
        <p:spPr>
          <a:xfrm>
            <a:off x="998376" y="4301412"/>
            <a:ext cx="2073422" cy="429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Ellipse 13"/>
          <p:cNvSpPr/>
          <p:nvPr/>
        </p:nvSpPr>
        <p:spPr>
          <a:xfrm>
            <a:off x="3678162" y="4301412"/>
            <a:ext cx="2073422" cy="429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Ellipse 14"/>
          <p:cNvSpPr/>
          <p:nvPr/>
        </p:nvSpPr>
        <p:spPr>
          <a:xfrm>
            <a:off x="6414677" y="4391608"/>
            <a:ext cx="2073422" cy="429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03386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0-data-Grafik-Filme\#Grafik\aa-Fotolia\Fotolia_43006763_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-115747" y="2875355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 Minuten Pause</a:t>
            </a:r>
            <a:endParaRPr lang="de-DE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767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" y="0"/>
            <a:ext cx="4867275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D:\0-data-Ament\a-helmut-ament\BUCH\aa-neues-Buch\images\i-pod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8500" y="2662238"/>
            <a:ext cx="1828800" cy="2160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D:\0-data-Ament\a-helmut-ament\BUCH\aa-neues-Buch\images\gesundheit_300dpi.t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37313" y="2662238"/>
            <a:ext cx="2533650" cy="170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D:\0-data-Ament\a-helmut-ament\BUCH\aa-neues-Buch\images\tagebuch_300dpi.t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037" y="2662238"/>
            <a:ext cx="1838325" cy="1398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D:\0-data-Ament\a-helmut-ament\BUCH\aa-neues-Buch\images\wunschposter_300dpi.t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12053" y="2662238"/>
            <a:ext cx="2209800" cy="3117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4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27157" y="2564904"/>
            <a:ext cx="9171157" cy="101566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60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Funktioniert das wirklich?</a:t>
            </a:r>
            <a:endParaRPr lang="de-AT" sz="32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36926" y="3237502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355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dir="out"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446212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#-data-sss\#TCE\##Tournee\Vortrag\bab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1" y="1866900"/>
            <a:ext cx="2811463" cy="181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6975475" y="6669088"/>
            <a:ext cx="2133600" cy="47625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CFFD7C6-8AFD-4192-B17B-D28CA37F9E5E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8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6" name="Picture 11" descr="D:\#-data-sss\#TCE\##Tournee\Vortrag\miam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362" y="1878583"/>
            <a:ext cx="2954337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5" descr="D:\#-data-sss\#TCE\##Tournee\Vortrag\heli-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878" y="1300208"/>
            <a:ext cx="3144838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6" descr="D:\#-data-sss\#TCE\##Tournee\Vortrag\miami-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38" y="5727700"/>
            <a:ext cx="2195513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4" descr="D:\#-data-sss\#TCE\##Tournee\Vortrag\mc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2" y="1796604"/>
            <a:ext cx="1422400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feld 14"/>
          <p:cNvSpPr txBox="1"/>
          <p:nvPr/>
        </p:nvSpPr>
        <p:spPr>
          <a:xfrm>
            <a:off x="11115" y="188640"/>
            <a:ext cx="9171157" cy="101566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6000" b="1" spc="50" smtClean="0">
                <a:ln w="11430"/>
                <a:solidFill>
                  <a:srgbClr val="0070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JA !! </a:t>
            </a:r>
            <a:r>
              <a:rPr lang="de-AT" sz="60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Es funktioniert!</a:t>
            </a:r>
            <a:endParaRPr lang="de-AT" sz="32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Picture 14" descr="D:\#-data-sss\#TCE\##Tournee\Vortrag\f4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5347097"/>
            <a:ext cx="2054225" cy="153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D:\#-data-sss\#TCE\##Tournee\Vortrag\Hintergrund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3552924"/>
            <a:ext cx="2752725" cy="189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 descr="D:\#-data-sss\#TCE\##Tournee\Vortrag\countach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9" y="3518008"/>
            <a:ext cx="2571922" cy="19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D:\#-data-sss\#TCE\##Tournee\Vortrag\ralley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878" y="3465558"/>
            <a:ext cx="4522788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D:\#-data-sss\#TCE\##Tournee\Vortrag\charity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601" y="5433994"/>
            <a:ext cx="2591318" cy="181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D:\#-data-sss\#TCE\##Tournee\Vortrag\heli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473" y="5429669"/>
            <a:ext cx="2554663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 descr="D:\#-data-sss\#TCE\##Tournee\Vortrag\chateau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9325"/>
            <a:ext cx="2149475" cy="232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feld 19"/>
          <p:cNvSpPr txBox="1"/>
          <p:nvPr/>
        </p:nvSpPr>
        <p:spPr>
          <a:xfrm>
            <a:off x="-20822" y="1069375"/>
            <a:ext cx="9171157" cy="46166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24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Ergebnisse der ersten 15 Jahre… </a:t>
            </a:r>
            <a:endParaRPr lang="de-AT" sz="11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1" name="Picture 7" descr="D:\#-data-sss\##Motivationstag\schuhe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931" y="1700808"/>
            <a:ext cx="2863337" cy="4761692"/>
          </a:xfrm>
          <a:prstGeom prst="rect">
            <a:avLst/>
          </a:prstGeom>
          <a:noFill/>
          <a:ln w="146050">
            <a:gradFill flip="none" rotWithShape="1">
              <a:gsLst>
                <a:gs pos="0">
                  <a:srgbClr val="0066CC"/>
                </a:gs>
                <a:gs pos="16000">
                  <a:srgbClr val="0066CC"/>
                </a:gs>
                <a:gs pos="29000">
                  <a:srgbClr val="FFFFFF"/>
                </a:gs>
                <a:gs pos="42000">
                  <a:srgbClr val="0066CC"/>
                </a:gs>
                <a:gs pos="53000">
                  <a:srgbClr val="0066CC"/>
                </a:gs>
                <a:gs pos="66000">
                  <a:srgbClr val="0066CC"/>
                </a:gs>
                <a:gs pos="75999">
                  <a:srgbClr val="0066CC"/>
                </a:gs>
                <a:gs pos="78999">
                  <a:srgbClr val="FFFFFF"/>
                </a:gs>
                <a:gs pos="100000">
                  <a:srgbClr val="0066CC"/>
                </a:gs>
              </a:gsLst>
              <a:lin ang="0" scaled="1"/>
              <a:tileRect/>
            </a:gradFill>
            <a:miter lim="800000"/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00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32762" y="2802755"/>
            <a:ext cx="9171157" cy="83099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8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Funktioniert das auch auf Dauer?</a:t>
            </a:r>
            <a:endParaRPr lang="de-AT" sz="24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03045" y="3218378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895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dir="out"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332</Words>
  <Application>Microsoft Office PowerPoint</Application>
  <PresentationFormat>Bildschirmpräsentation (4:3)</PresentationFormat>
  <Paragraphs>131</Paragraphs>
  <Slides>51</Slides>
  <Notes>20</Notes>
  <HiddenSlides>0</HiddenSlides>
  <MMClips>7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51</vt:i4>
      </vt:variant>
    </vt:vector>
  </HeadingPairs>
  <TitlesOfParts>
    <vt:vector size="58" baseType="lpstr">
      <vt:lpstr>Arial</vt:lpstr>
      <vt:lpstr>Calibri</vt:lpstr>
      <vt:lpstr>Wingdings</vt:lpstr>
      <vt:lpstr>Futura BdCn BT</vt:lpstr>
      <vt:lpstr>Papyrus</vt:lpstr>
      <vt:lpstr>Larissa</vt:lpstr>
      <vt:lpstr>Clip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Helmut Ament</dc:creator>
  <cp:lastModifiedBy>Helmut Ament</cp:lastModifiedBy>
  <cp:revision>349</cp:revision>
  <dcterms:created xsi:type="dcterms:W3CDTF">2012-11-04T11:18:15Z</dcterms:created>
  <dcterms:modified xsi:type="dcterms:W3CDTF">2012-11-30T15:15:08Z</dcterms:modified>
</cp:coreProperties>
</file>